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B12CE-BA34-4A3B-A4CD-31B6BE0F86B8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69633-A8D6-40D8-BA3D-50C2743A16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9633-A8D6-40D8-BA3D-50C2743A165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B81F8EA-1AC3-41B7-9F0E-351E4E0B7741}" type="datetimeFigureOut">
              <a:rPr lang="en-US" smtClean="0"/>
              <a:t>4/16/2008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A65F93-4E26-4778-8438-50CD4E6EDC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Isosceles Triangle Theorems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16, 2008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discussed in a previous section isosceles triangles are triangles with at least </a:t>
            </a:r>
            <a:r>
              <a:rPr lang="en-US" dirty="0" smtClean="0"/>
              <a:t>two sides </a:t>
            </a:r>
            <a:r>
              <a:rPr lang="en-US" dirty="0" smtClean="0"/>
              <a:t>congruent.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smtClean="0"/>
              <a:t>two congruent sides are called legs and the third side is called the base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isosceles triangle?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590800" y="3657600"/>
            <a:ext cx="1066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Isosceles Triangle 4"/>
          <p:cNvSpPr/>
          <p:nvPr/>
        </p:nvSpPr>
        <p:spPr>
          <a:xfrm rot="3496221">
            <a:off x="6167809" y="3476511"/>
            <a:ext cx="1671803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MARTPenAnnotation112"/>
          <p:cNvSpPr/>
          <p:nvPr/>
        </p:nvSpPr>
        <p:spPr>
          <a:xfrm>
            <a:off x="2766060" y="5886450"/>
            <a:ext cx="159865" cy="320040"/>
          </a:xfrm>
          <a:custGeom>
            <a:avLst/>
            <a:gdLst/>
            <a:ahLst/>
            <a:cxnLst/>
            <a:rect l="0" t="0" r="0" b="0"/>
            <a:pathLst>
              <a:path w="159865" h="320040">
                <a:moveTo>
                  <a:pt x="0" y="0"/>
                </a:moveTo>
                <a:lnTo>
                  <a:pt x="0" y="6067"/>
                </a:lnTo>
                <a:lnTo>
                  <a:pt x="3386" y="15819"/>
                </a:lnTo>
                <a:lnTo>
                  <a:pt x="6067" y="21976"/>
                </a:lnTo>
                <a:lnTo>
                  <a:pt x="7855" y="29890"/>
                </a:lnTo>
                <a:lnTo>
                  <a:pt x="9046" y="38977"/>
                </a:lnTo>
                <a:lnTo>
                  <a:pt x="9841" y="48844"/>
                </a:lnTo>
                <a:lnTo>
                  <a:pt x="10370" y="60503"/>
                </a:lnTo>
                <a:lnTo>
                  <a:pt x="10959" y="87003"/>
                </a:lnTo>
                <a:lnTo>
                  <a:pt x="12386" y="98642"/>
                </a:lnTo>
                <a:lnTo>
                  <a:pt x="14607" y="108941"/>
                </a:lnTo>
                <a:lnTo>
                  <a:pt x="17358" y="118347"/>
                </a:lnTo>
                <a:lnTo>
                  <a:pt x="19192" y="127158"/>
                </a:lnTo>
                <a:lnTo>
                  <a:pt x="20414" y="135571"/>
                </a:lnTo>
                <a:lnTo>
                  <a:pt x="21229" y="143721"/>
                </a:lnTo>
                <a:lnTo>
                  <a:pt x="21773" y="151694"/>
                </a:lnTo>
                <a:lnTo>
                  <a:pt x="22135" y="159549"/>
                </a:lnTo>
                <a:lnTo>
                  <a:pt x="22538" y="175050"/>
                </a:lnTo>
                <a:lnTo>
                  <a:pt x="22858" y="283388"/>
                </a:lnTo>
                <a:lnTo>
                  <a:pt x="24129" y="287985"/>
                </a:lnTo>
                <a:lnTo>
                  <a:pt x="26246" y="291050"/>
                </a:lnTo>
                <a:lnTo>
                  <a:pt x="28927" y="293093"/>
                </a:lnTo>
                <a:lnTo>
                  <a:pt x="30715" y="293185"/>
                </a:lnTo>
                <a:lnTo>
                  <a:pt x="31906" y="291976"/>
                </a:lnTo>
                <a:lnTo>
                  <a:pt x="32701" y="289901"/>
                </a:lnTo>
                <a:lnTo>
                  <a:pt x="33583" y="280821"/>
                </a:lnTo>
                <a:lnTo>
                  <a:pt x="33976" y="269589"/>
                </a:lnTo>
                <a:lnTo>
                  <a:pt x="34150" y="260364"/>
                </a:lnTo>
                <a:lnTo>
                  <a:pt x="35467" y="253586"/>
                </a:lnTo>
                <a:lnTo>
                  <a:pt x="37614" y="245257"/>
                </a:lnTo>
                <a:lnTo>
                  <a:pt x="56254" y="180243"/>
                </a:lnTo>
                <a:lnTo>
                  <a:pt x="60363" y="164612"/>
                </a:lnTo>
                <a:lnTo>
                  <a:pt x="63102" y="152921"/>
                </a:lnTo>
                <a:lnTo>
                  <a:pt x="64928" y="143857"/>
                </a:lnTo>
                <a:lnTo>
                  <a:pt x="67415" y="136545"/>
                </a:lnTo>
                <a:lnTo>
                  <a:pt x="70343" y="130399"/>
                </a:lnTo>
                <a:lnTo>
                  <a:pt x="73565" y="125033"/>
                </a:lnTo>
                <a:lnTo>
                  <a:pt x="76983" y="121455"/>
                </a:lnTo>
                <a:lnTo>
                  <a:pt x="80532" y="119070"/>
                </a:lnTo>
                <a:lnTo>
                  <a:pt x="84168" y="117480"/>
                </a:lnTo>
                <a:lnTo>
                  <a:pt x="87862" y="115150"/>
                </a:lnTo>
                <a:lnTo>
                  <a:pt x="91594" y="112326"/>
                </a:lnTo>
                <a:lnTo>
                  <a:pt x="95353" y="109174"/>
                </a:lnTo>
                <a:lnTo>
                  <a:pt x="99128" y="107072"/>
                </a:lnTo>
                <a:lnTo>
                  <a:pt x="102915" y="105672"/>
                </a:lnTo>
                <a:lnTo>
                  <a:pt x="106710" y="104738"/>
                </a:lnTo>
                <a:lnTo>
                  <a:pt x="110510" y="105385"/>
                </a:lnTo>
                <a:lnTo>
                  <a:pt x="114313" y="107086"/>
                </a:lnTo>
                <a:lnTo>
                  <a:pt x="123474" y="112875"/>
                </a:lnTo>
                <a:lnTo>
                  <a:pt x="128114" y="117053"/>
                </a:lnTo>
                <a:lnTo>
                  <a:pt x="137866" y="126546"/>
                </a:lnTo>
                <a:lnTo>
                  <a:pt x="141441" y="130083"/>
                </a:lnTo>
                <a:lnTo>
                  <a:pt x="143824" y="133712"/>
                </a:lnTo>
                <a:lnTo>
                  <a:pt x="146472" y="141131"/>
                </a:lnTo>
                <a:lnTo>
                  <a:pt x="151035" y="148661"/>
                </a:lnTo>
                <a:lnTo>
                  <a:pt x="154030" y="152447"/>
                </a:lnTo>
                <a:lnTo>
                  <a:pt x="156026" y="156242"/>
                </a:lnTo>
                <a:lnTo>
                  <a:pt x="158245" y="163844"/>
                </a:lnTo>
                <a:lnTo>
                  <a:pt x="158836" y="168919"/>
                </a:lnTo>
                <a:lnTo>
                  <a:pt x="159231" y="174843"/>
                </a:lnTo>
                <a:lnTo>
                  <a:pt x="159494" y="181331"/>
                </a:lnTo>
                <a:lnTo>
                  <a:pt x="159864" y="208667"/>
                </a:lnTo>
                <a:lnTo>
                  <a:pt x="158646" y="217851"/>
                </a:lnTo>
                <a:lnTo>
                  <a:pt x="156564" y="226514"/>
                </a:lnTo>
                <a:lnTo>
                  <a:pt x="153906" y="234829"/>
                </a:lnTo>
                <a:lnTo>
                  <a:pt x="150864" y="242913"/>
                </a:lnTo>
                <a:lnTo>
                  <a:pt x="147566" y="250841"/>
                </a:lnTo>
                <a:lnTo>
                  <a:pt x="144097" y="258668"/>
                </a:lnTo>
                <a:lnTo>
                  <a:pt x="140514" y="265155"/>
                </a:lnTo>
                <a:lnTo>
                  <a:pt x="136856" y="270750"/>
                </a:lnTo>
                <a:lnTo>
                  <a:pt x="133147" y="275749"/>
                </a:lnTo>
                <a:lnTo>
                  <a:pt x="129026" y="284692"/>
                </a:lnTo>
                <a:lnTo>
                  <a:pt x="127927" y="288854"/>
                </a:lnTo>
                <a:lnTo>
                  <a:pt x="124655" y="291630"/>
                </a:lnTo>
                <a:lnTo>
                  <a:pt x="119933" y="293480"/>
                </a:lnTo>
                <a:lnTo>
                  <a:pt x="114245" y="294713"/>
                </a:lnTo>
                <a:lnTo>
                  <a:pt x="109183" y="296805"/>
                </a:lnTo>
                <a:lnTo>
                  <a:pt x="104539" y="299470"/>
                </a:lnTo>
                <a:lnTo>
                  <a:pt x="100172" y="302516"/>
                </a:lnTo>
                <a:lnTo>
                  <a:pt x="95991" y="304548"/>
                </a:lnTo>
                <a:lnTo>
                  <a:pt x="91934" y="305902"/>
                </a:lnTo>
                <a:lnTo>
                  <a:pt x="87959" y="306804"/>
                </a:lnTo>
                <a:lnTo>
                  <a:pt x="84039" y="307406"/>
                </a:lnTo>
                <a:lnTo>
                  <a:pt x="80156" y="307807"/>
                </a:lnTo>
                <a:lnTo>
                  <a:pt x="76297" y="308074"/>
                </a:lnTo>
                <a:lnTo>
                  <a:pt x="72455" y="308253"/>
                </a:lnTo>
                <a:lnTo>
                  <a:pt x="64798" y="308451"/>
                </a:lnTo>
                <a:lnTo>
                  <a:pt x="28298" y="308596"/>
                </a:lnTo>
                <a:lnTo>
                  <a:pt x="26485" y="309870"/>
                </a:lnTo>
                <a:lnTo>
                  <a:pt x="25276" y="311990"/>
                </a:lnTo>
                <a:lnTo>
                  <a:pt x="11429" y="3200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3"/>
          <p:cNvSpPr/>
          <p:nvPr/>
        </p:nvSpPr>
        <p:spPr>
          <a:xfrm>
            <a:off x="2983276" y="5925268"/>
            <a:ext cx="205695" cy="224072"/>
          </a:xfrm>
          <a:custGeom>
            <a:avLst/>
            <a:gdLst/>
            <a:ahLst/>
            <a:cxnLst/>
            <a:rect l="0" t="0" r="0" b="0"/>
            <a:pathLst>
              <a:path w="205695" h="224072">
                <a:moveTo>
                  <a:pt x="114254" y="29761"/>
                </a:moveTo>
                <a:lnTo>
                  <a:pt x="108186" y="23694"/>
                </a:lnTo>
                <a:lnTo>
                  <a:pt x="105128" y="21906"/>
                </a:lnTo>
                <a:lnTo>
                  <a:pt x="101820" y="20714"/>
                </a:lnTo>
                <a:lnTo>
                  <a:pt x="98345" y="19920"/>
                </a:lnTo>
                <a:lnTo>
                  <a:pt x="94758" y="20661"/>
                </a:lnTo>
                <a:lnTo>
                  <a:pt x="91096" y="22424"/>
                </a:lnTo>
                <a:lnTo>
                  <a:pt x="87385" y="24870"/>
                </a:lnTo>
                <a:lnTo>
                  <a:pt x="83642" y="26501"/>
                </a:lnTo>
                <a:lnTo>
                  <a:pt x="79876" y="27588"/>
                </a:lnTo>
                <a:lnTo>
                  <a:pt x="76095" y="28312"/>
                </a:lnTo>
                <a:lnTo>
                  <a:pt x="72305" y="28795"/>
                </a:lnTo>
                <a:lnTo>
                  <a:pt x="68507" y="29117"/>
                </a:lnTo>
                <a:lnTo>
                  <a:pt x="64706" y="29332"/>
                </a:lnTo>
                <a:lnTo>
                  <a:pt x="59632" y="30745"/>
                </a:lnTo>
                <a:lnTo>
                  <a:pt x="53709" y="32957"/>
                </a:lnTo>
                <a:lnTo>
                  <a:pt x="47221" y="35703"/>
                </a:lnTo>
                <a:lnTo>
                  <a:pt x="41625" y="40072"/>
                </a:lnTo>
                <a:lnTo>
                  <a:pt x="36625" y="45525"/>
                </a:lnTo>
                <a:lnTo>
                  <a:pt x="32021" y="51700"/>
                </a:lnTo>
                <a:lnTo>
                  <a:pt x="27682" y="58357"/>
                </a:lnTo>
                <a:lnTo>
                  <a:pt x="23519" y="65336"/>
                </a:lnTo>
                <a:lnTo>
                  <a:pt x="19474" y="72527"/>
                </a:lnTo>
                <a:lnTo>
                  <a:pt x="16777" y="78592"/>
                </a:lnTo>
                <a:lnTo>
                  <a:pt x="14979" y="83905"/>
                </a:lnTo>
                <a:lnTo>
                  <a:pt x="13781" y="88718"/>
                </a:lnTo>
                <a:lnTo>
                  <a:pt x="11712" y="93195"/>
                </a:lnTo>
                <a:lnTo>
                  <a:pt x="9062" y="97450"/>
                </a:lnTo>
                <a:lnTo>
                  <a:pt x="6026" y="101557"/>
                </a:lnTo>
                <a:lnTo>
                  <a:pt x="4002" y="105565"/>
                </a:lnTo>
                <a:lnTo>
                  <a:pt x="2653" y="109508"/>
                </a:lnTo>
                <a:lnTo>
                  <a:pt x="1753" y="113406"/>
                </a:lnTo>
                <a:lnTo>
                  <a:pt x="1153" y="119814"/>
                </a:lnTo>
                <a:lnTo>
                  <a:pt x="753" y="127897"/>
                </a:lnTo>
                <a:lnTo>
                  <a:pt x="190" y="150702"/>
                </a:lnTo>
                <a:lnTo>
                  <a:pt x="0" y="169786"/>
                </a:lnTo>
                <a:lnTo>
                  <a:pt x="1255" y="173911"/>
                </a:lnTo>
                <a:lnTo>
                  <a:pt x="3361" y="177931"/>
                </a:lnTo>
                <a:lnTo>
                  <a:pt x="6035" y="181881"/>
                </a:lnTo>
                <a:lnTo>
                  <a:pt x="7818" y="185784"/>
                </a:lnTo>
                <a:lnTo>
                  <a:pt x="9007" y="189657"/>
                </a:lnTo>
                <a:lnTo>
                  <a:pt x="9799" y="193508"/>
                </a:lnTo>
                <a:lnTo>
                  <a:pt x="11597" y="197346"/>
                </a:lnTo>
                <a:lnTo>
                  <a:pt x="14066" y="201174"/>
                </a:lnTo>
                <a:lnTo>
                  <a:pt x="16982" y="204997"/>
                </a:lnTo>
                <a:lnTo>
                  <a:pt x="21466" y="208815"/>
                </a:lnTo>
                <a:lnTo>
                  <a:pt x="26995" y="212631"/>
                </a:lnTo>
                <a:lnTo>
                  <a:pt x="33221" y="216444"/>
                </a:lnTo>
                <a:lnTo>
                  <a:pt x="38642" y="218987"/>
                </a:lnTo>
                <a:lnTo>
                  <a:pt x="43526" y="220682"/>
                </a:lnTo>
                <a:lnTo>
                  <a:pt x="48052" y="221812"/>
                </a:lnTo>
                <a:lnTo>
                  <a:pt x="52339" y="222565"/>
                </a:lnTo>
                <a:lnTo>
                  <a:pt x="56467" y="223067"/>
                </a:lnTo>
                <a:lnTo>
                  <a:pt x="60489" y="223402"/>
                </a:lnTo>
                <a:lnTo>
                  <a:pt x="63171" y="222355"/>
                </a:lnTo>
                <a:lnTo>
                  <a:pt x="64959" y="220387"/>
                </a:lnTo>
                <a:lnTo>
                  <a:pt x="68214" y="213544"/>
                </a:lnTo>
                <a:lnTo>
                  <a:pt x="73895" y="202036"/>
                </a:lnTo>
                <a:lnTo>
                  <a:pt x="77188" y="196681"/>
                </a:lnTo>
                <a:lnTo>
                  <a:pt x="80653" y="191841"/>
                </a:lnTo>
                <a:lnTo>
                  <a:pt x="84233" y="187344"/>
                </a:lnTo>
                <a:lnTo>
                  <a:pt x="87890" y="183077"/>
                </a:lnTo>
                <a:lnTo>
                  <a:pt x="91598" y="178962"/>
                </a:lnTo>
                <a:lnTo>
                  <a:pt x="95340" y="174948"/>
                </a:lnTo>
                <a:lnTo>
                  <a:pt x="97834" y="169733"/>
                </a:lnTo>
                <a:lnTo>
                  <a:pt x="99498" y="163716"/>
                </a:lnTo>
                <a:lnTo>
                  <a:pt x="100606" y="157164"/>
                </a:lnTo>
                <a:lnTo>
                  <a:pt x="102615" y="147716"/>
                </a:lnTo>
                <a:lnTo>
                  <a:pt x="108234" y="123673"/>
                </a:lnTo>
                <a:lnTo>
                  <a:pt x="110241" y="112689"/>
                </a:lnTo>
                <a:lnTo>
                  <a:pt x="111578" y="102826"/>
                </a:lnTo>
                <a:lnTo>
                  <a:pt x="112470" y="93712"/>
                </a:lnTo>
                <a:lnTo>
                  <a:pt x="115605" y="80015"/>
                </a:lnTo>
                <a:lnTo>
                  <a:pt x="120234" y="63264"/>
                </a:lnTo>
                <a:lnTo>
                  <a:pt x="125861" y="44476"/>
                </a:lnTo>
                <a:lnTo>
                  <a:pt x="129612" y="30682"/>
                </a:lnTo>
                <a:lnTo>
                  <a:pt x="132112" y="20215"/>
                </a:lnTo>
                <a:lnTo>
                  <a:pt x="133780" y="11967"/>
                </a:lnTo>
                <a:lnTo>
                  <a:pt x="133621" y="6468"/>
                </a:lnTo>
                <a:lnTo>
                  <a:pt x="132245" y="2803"/>
                </a:lnTo>
                <a:lnTo>
                  <a:pt x="130058" y="359"/>
                </a:lnTo>
                <a:lnTo>
                  <a:pt x="128600" y="0"/>
                </a:lnTo>
                <a:lnTo>
                  <a:pt x="127628" y="1031"/>
                </a:lnTo>
                <a:lnTo>
                  <a:pt x="126980" y="2987"/>
                </a:lnTo>
                <a:lnTo>
                  <a:pt x="126259" y="8548"/>
                </a:lnTo>
                <a:lnTo>
                  <a:pt x="126068" y="11809"/>
                </a:lnTo>
                <a:lnTo>
                  <a:pt x="125854" y="25593"/>
                </a:lnTo>
                <a:lnTo>
                  <a:pt x="125798" y="34602"/>
                </a:lnTo>
                <a:lnTo>
                  <a:pt x="124490" y="43149"/>
                </a:lnTo>
                <a:lnTo>
                  <a:pt x="122348" y="51386"/>
                </a:lnTo>
                <a:lnTo>
                  <a:pt x="119650" y="59418"/>
                </a:lnTo>
                <a:lnTo>
                  <a:pt x="117851" y="67312"/>
                </a:lnTo>
                <a:lnTo>
                  <a:pt x="116652" y="75115"/>
                </a:lnTo>
                <a:lnTo>
                  <a:pt x="115853" y="82857"/>
                </a:lnTo>
                <a:lnTo>
                  <a:pt x="116590" y="90558"/>
                </a:lnTo>
                <a:lnTo>
                  <a:pt x="118351" y="98233"/>
                </a:lnTo>
                <a:lnTo>
                  <a:pt x="120795" y="105889"/>
                </a:lnTo>
                <a:lnTo>
                  <a:pt x="122425" y="114804"/>
                </a:lnTo>
                <a:lnTo>
                  <a:pt x="123511" y="124556"/>
                </a:lnTo>
                <a:lnTo>
                  <a:pt x="124235" y="134868"/>
                </a:lnTo>
                <a:lnTo>
                  <a:pt x="127258" y="145552"/>
                </a:lnTo>
                <a:lnTo>
                  <a:pt x="131813" y="156485"/>
                </a:lnTo>
                <a:lnTo>
                  <a:pt x="137390" y="167584"/>
                </a:lnTo>
                <a:lnTo>
                  <a:pt x="141108" y="176253"/>
                </a:lnTo>
                <a:lnTo>
                  <a:pt x="143587" y="183302"/>
                </a:lnTo>
                <a:lnTo>
                  <a:pt x="145239" y="189272"/>
                </a:lnTo>
                <a:lnTo>
                  <a:pt x="147610" y="194522"/>
                </a:lnTo>
                <a:lnTo>
                  <a:pt x="150461" y="199291"/>
                </a:lnTo>
                <a:lnTo>
                  <a:pt x="153632" y="203742"/>
                </a:lnTo>
                <a:lnTo>
                  <a:pt x="157016" y="207978"/>
                </a:lnTo>
                <a:lnTo>
                  <a:pt x="160542" y="212073"/>
                </a:lnTo>
                <a:lnTo>
                  <a:pt x="164162" y="216072"/>
                </a:lnTo>
                <a:lnTo>
                  <a:pt x="167846" y="218739"/>
                </a:lnTo>
                <a:lnTo>
                  <a:pt x="171572" y="220516"/>
                </a:lnTo>
                <a:lnTo>
                  <a:pt x="175326" y="221702"/>
                </a:lnTo>
                <a:lnTo>
                  <a:pt x="179098" y="222491"/>
                </a:lnTo>
                <a:lnTo>
                  <a:pt x="182883" y="223018"/>
                </a:lnTo>
                <a:lnTo>
                  <a:pt x="186677" y="223369"/>
                </a:lnTo>
                <a:lnTo>
                  <a:pt x="190476" y="223603"/>
                </a:lnTo>
                <a:lnTo>
                  <a:pt x="205694" y="2240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4"/>
          <p:cNvSpPr/>
          <p:nvPr/>
        </p:nvSpPr>
        <p:spPr>
          <a:xfrm>
            <a:off x="3191224" y="5909309"/>
            <a:ext cx="146150" cy="301990"/>
          </a:xfrm>
          <a:custGeom>
            <a:avLst/>
            <a:gdLst/>
            <a:ahLst/>
            <a:cxnLst/>
            <a:rect l="0" t="0" r="0" b="0"/>
            <a:pathLst>
              <a:path w="146150" h="301990">
                <a:moveTo>
                  <a:pt x="77755" y="0"/>
                </a:moveTo>
                <a:lnTo>
                  <a:pt x="61847" y="15909"/>
                </a:lnTo>
                <a:lnTo>
                  <a:pt x="59530" y="19496"/>
                </a:lnTo>
                <a:lnTo>
                  <a:pt x="56955" y="26868"/>
                </a:lnTo>
                <a:lnTo>
                  <a:pt x="54999" y="31882"/>
                </a:lnTo>
                <a:lnTo>
                  <a:pt x="52424" y="37765"/>
                </a:lnTo>
                <a:lnTo>
                  <a:pt x="49438" y="44227"/>
                </a:lnTo>
                <a:lnTo>
                  <a:pt x="46177" y="49804"/>
                </a:lnTo>
                <a:lnTo>
                  <a:pt x="42733" y="54793"/>
                </a:lnTo>
                <a:lnTo>
                  <a:pt x="39167" y="59389"/>
                </a:lnTo>
                <a:lnTo>
                  <a:pt x="35520" y="64993"/>
                </a:lnTo>
                <a:lnTo>
                  <a:pt x="31818" y="71269"/>
                </a:lnTo>
                <a:lnTo>
                  <a:pt x="28081" y="77993"/>
                </a:lnTo>
                <a:lnTo>
                  <a:pt x="20541" y="92237"/>
                </a:lnTo>
                <a:lnTo>
                  <a:pt x="0" y="132691"/>
                </a:lnTo>
                <a:lnTo>
                  <a:pt x="518" y="135451"/>
                </a:lnTo>
                <a:lnTo>
                  <a:pt x="4481" y="141904"/>
                </a:lnTo>
                <a:lnTo>
                  <a:pt x="7316" y="142863"/>
                </a:lnTo>
                <a:lnTo>
                  <a:pt x="10476" y="142232"/>
                </a:lnTo>
                <a:lnTo>
                  <a:pt x="13853" y="140541"/>
                </a:lnTo>
                <a:lnTo>
                  <a:pt x="17373" y="139414"/>
                </a:lnTo>
                <a:lnTo>
                  <a:pt x="20991" y="138663"/>
                </a:lnTo>
                <a:lnTo>
                  <a:pt x="24672" y="138162"/>
                </a:lnTo>
                <a:lnTo>
                  <a:pt x="28397" y="137828"/>
                </a:lnTo>
                <a:lnTo>
                  <a:pt x="32150" y="137606"/>
                </a:lnTo>
                <a:lnTo>
                  <a:pt x="35922" y="137457"/>
                </a:lnTo>
                <a:lnTo>
                  <a:pt x="39706" y="136088"/>
                </a:lnTo>
                <a:lnTo>
                  <a:pt x="43499" y="133906"/>
                </a:lnTo>
                <a:lnTo>
                  <a:pt x="47298" y="131180"/>
                </a:lnTo>
                <a:lnTo>
                  <a:pt x="52371" y="128094"/>
                </a:lnTo>
                <a:lnTo>
                  <a:pt x="58292" y="124766"/>
                </a:lnTo>
                <a:lnTo>
                  <a:pt x="64780" y="121277"/>
                </a:lnTo>
                <a:lnTo>
                  <a:pt x="70375" y="118952"/>
                </a:lnTo>
                <a:lnTo>
                  <a:pt x="75375" y="117401"/>
                </a:lnTo>
                <a:lnTo>
                  <a:pt x="79979" y="116368"/>
                </a:lnTo>
                <a:lnTo>
                  <a:pt x="85588" y="115679"/>
                </a:lnTo>
                <a:lnTo>
                  <a:pt x="91867" y="115219"/>
                </a:lnTo>
                <a:lnTo>
                  <a:pt x="104347" y="114709"/>
                </a:lnTo>
                <a:lnTo>
                  <a:pt x="120706" y="114354"/>
                </a:lnTo>
                <a:lnTo>
                  <a:pt x="128722" y="114316"/>
                </a:lnTo>
                <a:lnTo>
                  <a:pt x="132054" y="115581"/>
                </a:lnTo>
                <a:lnTo>
                  <a:pt x="135544" y="117694"/>
                </a:lnTo>
                <a:lnTo>
                  <a:pt x="139141" y="120373"/>
                </a:lnTo>
                <a:lnTo>
                  <a:pt x="141539" y="123429"/>
                </a:lnTo>
                <a:lnTo>
                  <a:pt x="143138" y="126736"/>
                </a:lnTo>
                <a:lnTo>
                  <a:pt x="144204" y="130211"/>
                </a:lnTo>
                <a:lnTo>
                  <a:pt x="144915" y="135067"/>
                </a:lnTo>
                <a:lnTo>
                  <a:pt x="145388" y="140845"/>
                </a:lnTo>
                <a:lnTo>
                  <a:pt x="145704" y="147237"/>
                </a:lnTo>
                <a:lnTo>
                  <a:pt x="146055" y="161112"/>
                </a:lnTo>
                <a:lnTo>
                  <a:pt x="146149" y="168368"/>
                </a:lnTo>
                <a:lnTo>
                  <a:pt x="144941" y="174476"/>
                </a:lnTo>
                <a:lnTo>
                  <a:pt x="142866" y="179817"/>
                </a:lnTo>
                <a:lnTo>
                  <a:pt x="140212" y="184649"/>
                </a:lnTo>
                <a:lnTo>
                  <a:pt x="137174" y="192949"/>
                </a:lnTo>
                <a:lnTo>
                  <a:pt x="133878" y="203563"/>
                </a:lnTo>
                <a:lnTo>
                  <a:pt x="126829" y="227633"/>
                </a:lnTo>
                <a:lnTo>
                  <a:pt x="119463" y="251031"/>
                </a:lnTo>
                <a:lnTo>
                  <a:pt x="115720" y="260064"/>
                </a:lnTo>
                <a:lnTo>
                  <a:pt x="111956" y="267356"/>
                </a:lnTo>
                <a:lnTo>
                  <a:pt x="108175" y="273488"/>
                </a:lnTo>
                <a:lnTo>
                  <a:pt x="103116" y="278845"/>
                </a:lnTo>
                <a:lnTo>
                  <a:pt x="97202" y="283687"/>
                </a:lnTo>
                <a:lnTo>
                  <a:pt x="90720" y="288184"/>
                </a:lnTo>
                <a:lnTo>
                  <a:pt x="85129" y="292453"/>
                </a:lnTo>
                <a:lnTo>
                  <a:pt x="80131" y="296569"/>
                </a:lnTo>
                <a:lnTo>
                  <a:pt x="75529" y="300583"/>
                </a:lnTo>
                <a:lnTo>
                  <a:pt x="71191" y="301989"/>
                </a:lnTo>
                <a:lnTo>
                  <a:pt x="67029" y="301656"/>
                </a:lnTo>
                <a:lnTo>
                  <a:pt x="62985" y="300164"/>
                </a:lnTo>
                <a:lnTo>
                  <a:pt x="59019" y="299169"/>
                </a:lnTo>
                <a:lnTo>
                  <a:pt x="55104" y="298507"/>
                </a:lnTo>
                <a:lnTo>
                  <a:pt x="43465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5"/>
          <p:cNvSpPr/>
          <p:nvPr/>
        </p:nvSpPr>
        <p:spPr>
          <a:xfrm>
            <a:off x="3360420" y="5923138"/>
            <a:ext cx="194310" cy="214188"/>
          </a:xfrm>
          <a:custGeom>
            <a:avLst/>
            <a:gdLst/>
            <a:ahLst/>
            <a:cxnLst/>
            <a:rect l="0" t="0" r="0" b="0"/>
            <a:pathLst>
              <a:path w="194310" h="214188">
                <a:moveTo>
                  <a:pt x="0" y="111901"/>
                </a:moveTo>
                <a:lnTo>
                  <a:pt x="12135" y="117970"/>
                </a:lnTo>
                <a:lnTo>
                  <a:pt x="16980" y="119757"/>
                </a:lnTo>
                <a:lnTo>
                  <a:pt x="21480" y="120948"/>
                </a:lnTo>
                <a:lnTo>
                  <a:pt x="25750" y="121743"/>
                </a:lnTo>
                <a:lnTo>
                  <a:pt x="33676" y="122272"/>
                </a:lnTo>
                <a:lnTo>
                  <a:pt x="44041" y="122625"/>
                </a:lnTo>
                <a:lnTo>
                  <a:pt x="56031" y="122860"/>
                </a:lnTo>
                <a:lnTo>
                  <a:pt x="65293" y="121748"/>
                </a:lnTo>
                <a:lnTo>
                  <a:pt x="72739" y="119736"/>
                </a:lnTo>
                <a:lnTo>
                  <a:pt x="78973" y="117124"/>
                </a:lnTo>
                <a:lnTo>
                  <a:pt x="84398" y="115383"/>
                </a:lnTo>
                <a:lnTo>
                  <a:pt x="89285" y="114222"/>
                </a:lnTo>
                <a:lnTo>
                  <a:pt x="93813" y="113449"/>
                </a:lnTo>
                <a:lnTo>
                  <a:pt x="98102" y="111663"/>
                </a:lnTo>
                <a:lnTo>
                  <a:pt x="102231" y="109202"/>
                </a:lnTo>
                <a:lnTo>
                  <a:pt x="106254" y="106292"/>
                </a:lnTo>
                <a:lnTo>
                  <a:pt x="110206" y="101812"/>
                </a:lnTo>
                <a:lnTo>
                  <a:pt x="114110" y="96285"/>
                </a:lnTo>
                <a:lnTo>
                  <a:pt x="117983" y="90061"/>
                </a:lnTo>
                <a:lnTo>
                  <a:pt x="121835" y="84641"/>
                </a:lnTo>
                <a:lnTo>
                  <a:pt x="125673" y="79758"/>
                </a:lnTo>
                <a:lnTo>
                  <a:pt x="129502" y="75233"/>
                </a:lnTo>
                <a:lnTo>
                  <a:pt x="132055" y="70946"/>
                </a:lnTo>
                <a:lnTo>
                  <a:pt x="133756" y="66818"/>
                </a:lnTo>
                <a:lnTo>
                  <a:pt x="134891" y="62796"/>
                </a:lnTo>
                <a:lnTo>
                  <a:pt x="136917" y="58844"/>
                </a:lnTo>
                <a:lnTo>
                  <a:pt x="139538" y="54940"/>
                </a:lnTo>
                <a:lnTo>
                  <a:pt x="142555" y="51067"/>
                </a:lnTo>
                <a:lnTo>
                  <a:pt x="144567" y="45945"/>
                </a:lnTo>
                <a:lnTo>
                  <a:pt x="145907" y="39991"/>
                </a:lnTo>
                <a:lnTo>
                  <a:pt x="146801" y="33481"/>
                </a:lnTo>
                <a:lnTo>
                  <a:pt x="146127" y="27871"/>
                </a:lnTo>
                <a:lnTo>
                  <a:pt x="144408" y="22861"/>
                </a:lnTo>
                <a:lnTo>
                  <a:pt x="141992" y="18251"/>
                </a:lnTo>
                <a:lnTo>
                  <a:pt x="140381" y="13908"/>
                </a:lnTo>
                <a:lnTo>
                  <a:pt x="139307" y="9742"/>
                </a:lnTo>
                <a:lnTo>
                  <a:pt x="138592" y="5695"/>
                </a:lnTo>
                <a:lnTo>
                  <a:pt x="136844" y="2997"/>
                </a:lnTo>
                <a:lnTo>
                  <a:pt x="134410" y="1199"/>
                </a:lnTo>
                <a:lnTo>
                  <a:pt x="131516" y="0"/>
                </a:lnTo>
                <a:lnTo>
                  <a:pt x="128317" y="470"/>
                </a:lnTo>
                <a:lnTo>
                  <a:pt x="124915" y="2054"/>
                </a:lnTo>
                <a:lnTo>
                  <a:pt x="121376" y="4380"/>
                </a:lnTo>
                <a:lnTo>
                  <a:pt x="117747" y="5930"/>
                </a:lnTo>
                <a:lnTo>
                  <a:pt x="114058" y="6964"/>
                </a:lnTo>
                <a:lnTo>
                  <a:pt x="110329" y="7653"/>
                </a:lnTo>
                <a:lnTo>
                  <a:pt x="106572" y="9382"/>
                </a:lnTo>
                <a:lnTo>
                  <a:pt x="102798" y="11806"/>
                </a:lnTo>
                <a:lnTo>
                  <a:pt x="99012" y="14691"/>
                </a:lnTo>
                <a:lnTo>
                  <a:pt x="95217" y="17884"/>
                </a:lnTo>
                <a:lnTo>
                  <a:pt x="91418" y="21283"/>
                </a:lnTo>
                <a:lnTo>
                  <a:pt x="82263" y="29796"/>
                </a:lnTo>
                <a:lnTo>
                  <a:pt x="80242" y="33035"/>
                </a:lnTo>
                <a:lnTo>
                  <a:pt x="77625" y="37733"/>
                </a:lnTo>
                <a:lnTo>
                  <a:pt x="71330" y="49728"/>
                </a:lnTo>
                <a:lnTo>
                  <a:pt x="64298" y="63526"/>
                </a:lnTo>
                <a:lnTo>
                  <a:pt x="61916" y="72030"/>
                </a:lnTo>
                <a:lnTo>
                  <a:pt x="60327" y="81511"/>
                </a:lnTo>
                <a:lnTo>
                  <a:pt x="59268" y="91641"/>
                </a:lnTo>
                <a:lnTo>
                  <a:pt x="57291" y="99664"/>
                </a:lnTo>
                <a:lnTo>
                  <a:pt x="54704" y="106283"/>
                </a:lnTo>
                <a:lnTo>
                  <a:pt x="51709" y="111966"/>
                </a:lnTo>
                <a:lnTo>
                  <a:pt x="49713" y="118294"/>
                </a:lnTo>
                <a:lnTo>
                  <a:pt x="48382" y="125054"/>
                </a:lnTo>
                <a:lnTo>
                  <a:pt x="47494" y="132099"/>
                </a:lnTo>
                <a:lnTo>
                  <a:pt x="48173" y="138067"/>
                </a:lnTo>
                <a:lnTo>
                  <a:pt x="49895" y="143315"/>
                </a:lnTo>
                <a:lnTo>
                  <a:pt x="52313" y="148084"/>
                </a:lnTo>
                <a:lnTo>
                  <a:pt x="53925" y="153803"/>
                </a:lnTo>
                <a:lnTo>
                  <a:pt x="55000" y="160156"/>
                </a:lnTo>
                <a:lnTo>
                  <a:pt x="55717" y="166931"/>
                </a:lnTo>
                <a:lnTo>
                  <a:pt x="57464" y="173988"/>
                </a:lnTo>
                <a:lnTo>
                  <a:pt x="59899" y="181233"/>
                </a:lnTo>
                <a:lnTo>
                  <a:pt x="62793" y="188602"/>
                </a:lnTo>
                <a:lnTo>
                  <a:pt x="65992" y="193515"/>
                </a:lnTo>
                <a:lnTo>
                  <a:pt x="69394" y="196791"/>
                </a:lnTo>
                <a:lnTo>
                  <a:pt x="72933" y="198974"/>
                </a:lnTo>
                <a:lnTo>
                  <a:pt x="76562" y="201700"/>
                </a:lnTo>
                <a:lnTo>
                  <a:pt x="80251" y="204787"/>
                </a:lnTo>
                <a:lnTo>
                  <a:pt x="83980" y="208115"/>
                </a:lnTo>
                <a:lnTo>
                  <a:pt x="90277" y="210334"/>
                </a:lnTo>
                <a:lnTo>
                  <a:pt x="98284" y="211813"/>
                </a:lnTo>
                <a:lnTo>
                  <a:pt x="107433" y="212799"/>
                </a:lnTo>
                <a:lnTo>
                  <a:pt x="114802" y="213456"/>
                </a:lnTo>
                <a:lnTo>
                  <a:pt x="120984" y="213895"/>
                </a:lnTo>
                <a:lnTo>
                  <a:pt x="126376" y="214187"/>
                </a:lnTo>
                <a:lnTo>
                  <a:pt x="131240" y="213112"/>
                </a:lnTo>
                <a:lnTo>
                  <a:pt x="135753" y="211125"/>
                </a:lnTo>
                <a:lnTo>
                  <a:pt x="140033" y="208530"/>
                </a:lnTo>
                <a:lnTo>
                  <a:pt x="144155" y="205530"/>
                </a:lnTo>
                <a:lnTo>
                  <a:pt x="148173" y="202261"/>
                </a:lnTo>
                <a:lnTo>
                  <a:pt x="152122" y="198811"/>
                </a:lnTo>
                <a:lnTo>
                  <a:pt x="157295" y="196512"/>
                </a:lnTo>
                <a:lnTo>
                  <a:pt x="163283" y="194978"/>
                </a:lnTo>
                <a:lnTo>
                  <a:pt x="169815" y="193956"/>
                </a:lnTo>
                <a:lnTo>
                  <a:pt x="175440" y="190734"/>
                </a:lnTo>
                <a:lnTo>
                  <a:pt x="180460" y="186046"/>
                </a:lnTo>
                <a:lnTo>
                  <a:pt x="194309" y="1690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6"/>
          <p:cNvSpPr/>
          <p:nvPr/>
        </p:nvSpPr>
        <p:spPr>
          <a:xfrm>
            <a:off x="2331775" y="4846397"/>
            <a:ext cx="354276" cy="399973"/>
          </a:xfrm>
          <a:custGeom>
            <a:avLst/>
            <a:gdLst/>
            <a:ahLst/>
            <a:cxnLst/>
            <a:rect l="0" t="0" r="0" b="0"/>
            <a:pathLst>
              <a:path w="354276" h="399973">
                <a:moveTo>
                  <a:pt x="251405" y="399972"/>
                </a:moveTo>
                <a:lnTo>
                  <a:pt x="251405" y="387837"/>
                </a:lnTo>
                <a:lnTo>
                  <a:pt x="250135" y="381722"/>
                </a:lnTo>
                <a:lnTo>
                  <a:pt x="248018" y="375105"/>
                </a:lnTo>
                <a:lnTo>
                  <a:pt x="245337" y="368155"/>
                </a:lnTo>
                <a:lnTo>
                  <a:pt x="242358" y="357045"/>
                </a:lnTo>
                <a:lnTo>
                  <a:pt x="241034" y="346603"/>
                </a:lnTo>
                <a:lnTo>
                  <a:pt x="240681" y="340263"/>
                </a:lnTo>
                <a:lnTo>
                  <a:pt x="240445" y="333496"/>
                </a:lnTo>
                <a:lnTo>
                  <a:pt x="237748" y="321365"/>
                </a:lnTo>
                <a:lnTo>
                  <a:pt x="233411" y="305657"/>
                </a:lnTo>
                <a:lnTo>
                  <a:pt x="227978" y="287566"/>
                </a:lnTo>
                <a:lnTo>
                  <a:pt x="221817" y="270425"/>
                </a:lnTo>
                <a:lnTo>
                  <a:pt x="215170" y="253917"/>
                </a:lnTo>
                <a:lnTo>
                  <a:pt x="208198" y="237832"/>
                </a:lnTo>
                <a:lnTo>
                  <a:pt x="199740" y="220759"/>
                </a:lnTo>
                <a:lnTo>
                  <a:pt x="190292" y="203027"/>
                </a:lnTo>
                <a:lnTo>
                  <a:pt x="141684" y="116807"/>
                </a:lnTo>
                <a:lnTo>
                  <a:pt x="127458" y="95625"/>
                </a:lnTo>
                <a:lnTo>
                  <a:pt x="112893" y="76424"/>
                </a:lnTo>
                <a:lnTo>
                  <a:pt x="86974" y="45353"/>
                </a:lnTo>
                <a:lnTo>
                  <a:pt x="71221" y="27310"/>
                </a:lnTo>
                <a:lnTo>
                  <a:pt x="59986" y="15058"/>
                </a:lnTo>
                <a:lnTo>
                  <a:pt x="55212" y="10013"/>
                </a:lnTo>
                <a:lnTo>
                  <a:pt x="50760" y="6649"/>
                </a:lnTo>
                <a:lnTo>
                  <a:pt x="42426" y="2912"/>
                </a:lnTo>
                <a:lnTo>
                  <a:pt x="34489" y="1251"/>
                </a:lnTo>
                <a:lnTo>
                  <a:pt x="25112" y="185"/>
                </a:lnTo>
                <a:lnTo>
                  <a:pt x="17421" y="0"/>
                </a:lnTo>
                <a:lnTo>
                  <a:pt x="14135" y="1244"/>
                </a:lnTo>
                <a:lnTo>
                  <a:pt x="3124" y="8979"/>
                </a:lnTo>
                <a:lnTo>
                  <a:pt x="2064" y="9770"/>
                </a:lnTo>
                <a:lnTo>
                  <a:pt x="887" y="17423"/>
                </a:lnTo>
                <a:lnTo>
                  <a:pt x="363" y="28020"/>
                </a:lnTo>
                <a:lnTo>
                  <a:pt x="131" y="36964"/>
                </a:lnTo>
                <a:lnTo>
                  <a:pt x="0" y="49139"/>
                </a:lnTo>
                <a:lnTo>
                  <a:pt x="1251" y="53053"/>
                </a:lnTo>
                <a:lnTo>
                  <a:pt x="6029" y="60789"/>
                </a:lnTo>
                <a:lnTo>
                  <a:pt x="12385" y="71848"/>
                </a:lnTo>
                <a:lnTo>
                  <a:pt x="15858" y="78353"/>
                </a:lnTo>
                <a:lnTo>
                  <a:pt x="19444" y="86499"/>
                </a:lnTo>
                <a:lnTo>
                  <a:pt x="23104" y="95740"/>
                </a:lnTo>
                <a:lnTo>
                  <a:pt x="26814" y="105711"/>
                </a:lnTo>
                <a:lnTo>
                  <a:pt x="31828" y="116168"/>
                </a:lnTo>
                <a:lnTo>
                  <a:pt x="37710" y="126950"/>
                </a:lnTo>
                <a:lnTo>
                  <a:pt x="44172" y="137947"/>
                </a:lnTo>
                <a:lnTo>
                  <a:pt x="51019" y="146549"/>
                </a:lnTo>
                <a:lnTo>
                  <a:pt x="58124" y="153554"/>
                </a:lnTo>
                <a:lnTo>
                  <a:pt x="65401" y="159493"/>
                </a:lnTo>
                <a:lnTo>
                  <a:pt x="76602" y="171073"/>
                </a:lnTo>
                <a:lnTo>
                  <a:pt x="90420" y="186413"/>
                </a:lnTo>
                <a:lnTo>
                  <a:pt x="105981" y="204259"/>
                </a:lnTo>
                <a:lnTo>
                  <a:pt x="118896" y="217427"/>
                </a:lnTo>
                <a:lnTo>
                  <a:pt x="130045" y="227476"/>
                </a:lnTo>
                <a:lnTo>
                  <a:pt x="140018" y="235445"/>
                </a:lnTo>
                <a:lnTo>
                  <a:pt x="147937" y="240757"/>
                </a:lnTo>
                <a:lnTo>
                  <a:pt x="154486" y="244299"/>
                </a:lnTo>
                <a:lnTo>
                  <a:pt x="160122" y="246660"/>
                </a:lnTo>
                <a:lnTo>
                  <a:pt x="166420" y="249504"/>
                </a:lnTo>
                <a:lnTo>
                  <a:pt x="180190" y="256051"/>
                </a:lnTo>
                <a:lnTo>
                  <a:pt x="202223" y="266877"/>
                </a:lnTo>
                <a:lnTo>
                  <a:pt x="208457" y="269332"/>
                </a:lnTo>
                <a:lnTo>
                  <a:pt x="218770" y="272060"/>
                </a:lnTo>
                <a:lnTo>
                  <a:pt x="227587" y="273273"/>
                </a:lnTo>
                <a:lnTo>
                  <a:pt x="237009" y="273811"/>
                </a:lnTo>
                <a:lnTo>
                  <a:pt x="255324" y="274115"/>
                </a:lnTo>
                <a:lnTo>
                  <a:pt x="265000" y="274186"/>
                </a:lnTo>
                <a:lnTo>
                  <a:pt x="269358" y="272935"/>
                </a:lnTo>
                <a:lnTo>
                  <a:pt x="277587" y="268158"/>
                </a:lnTo>
                <a:lnTo>
                  <a:pt x="285478" y="261802"/>
                </a:lnTo>
                <a:lnTo>
                  <a:pt x="289360" y="258329"/>
                </a:lnTo>
                <a:lnTo>
                  <a:pt x="293218" y="256013"/>
                </a:lnTo>
                <a:lnTo>
                  <a:pt x="300892" y="253441"/>
                </a:lnTo>
                <a:lnTo>
                  <a:pt x="303446" y="251485"/>
                </a:lnTo>
                <a:lnTo>
                  <a:pt x="305149" y="248910"/>
                </a:lnTo>
                <a:lnTo>
                  <a:pt x="307041" y="242664"/>
                </a:lnTo>
                <a:lnTo>
                  <a:pt x="307882" y="235654"/>
                </a:lnTo>
                <a:lnTo>
                  <a:pt x="311642" y="224919"/>
                </a:lnTo>
                <a:lnTo>
                  <a:pt x="314423" y="218500"/>
                </a:lnTo>
                <a:lnTo>
                  <a:pt x="315007" y="211681"/>
                </a:lnTo>
                <a:lnTo>
                  <a:pt x="314126" y="204595"/>
                </a:lnTo>
                <a:lnTo>
                  <a:pt x="312269" y="197331"/>
                </a:lnTo>
                <a:lnTo>
                  <a:pt x="310205" y="185872"/>
                </a:lnTo>
                <a:lnTo>
                  <a:pt x="309655" y="181039"/>
                </a:lnTo>
                <a:lnTo>
                  <a:pt x="306748" y="171467"/>
                </a:lnTo>
                <a:lnTo>
                  <a:pt x="302271" y="158735"/>
                </a:lnTo>
                <a:lnTo>
                  <a:pt x="296745" y="143898"/>
                </a:lnTo>
                <a:lnTo>
                  <a:pt x="293062" y="132736"/>
                </a:lnTo>
                <a:lnTo>
                  <a:pt x="290606" y="124025"/>
                </a:lnTo>
                <a:lnTo>
                  <a:pt x="288969" y="116947"/>
                </a:lnTo>
                <a:lnTo>
                  <a:pt x="283763" y="105697"/>
                </a:lnTo>
                <a:lnTo>
                  <a:pt x="264005" y="75990"/>
                </a:lnTo>
                <a:lnTo>
                  <a:pt x="259805" y="68415"/>
                </a:lnTo>
                <a:lnTo>
                  <a:pt x="255138" y="56610"/>
                </a:lnTo>
                <a:lnTo>
                  <a:pt x="251354" y="50414"/>
                </a:lnTo>
                <a:lnTo>
                  <a:pt x="246291" y="43744"/>
                </a:lnTo>
                <a:lnTo>
                  <a:pt x="240375" y="36757"/>
                </a:lnTo>
                <a:lnTo>
                  <a:pt x="235162" y="29558"/>
                </a:lnTo>
                <a:lnTo>
                  <a:pt x="230416" y="22220"/>
                </a:lnTo>
                <a:lnTo>
                  <a:pt x="225982" y="14788"/>
                </a:lnTo>
                <a:lnTo>
                  <a:pt x="220486" y="9832"/>
                </a:lnTo>
                <a:lnTo>
                  <a:pt x="214282" y="6529"/>
                </a:lnTo>
                <a:lnTo>
                  <a:pt x="207607" y="4327"/>
                </a:lnTo>
                <a:lnTo>
                  <a:pt x="196802" y="1880"/>
                </a:lnTo>
                <a:lnTo>
                  <a:pt x="185586" y="309"/>
                </a:lnTo>
                <a:lnTo>
                  <a:pt x="177575" y="37"/>
                </a:lnTo>
                <a:lnTo>
                  <a:pt x="175515" y="1269"/>
                </a:lnTo>
                <a:lnTo>
                  <a:pt x="174141" y="3360"/>
                </a:lnTo>
                <a:lnTo>
                  <a:pt x="171937" y="9774"/>
                </a:lnTo>
                <a:lnTo>
                  <a:pt x="178409" y="20811"/>
                </a:lnTo>
                <a:lnTo>
                  <a:pt x="183691" y="29088"/>
                </a:lnTo>
                <a:lnTo>
                  <a:pt x="188482" y="35876"/>
                </a:lnTo>
                <a:lnTo>
                  <a:pt x="197192" y="46805"/>
                </a:lnTo>
                <a:lnTo>
                  <a:pt x="205297" y="55896"/>
                </a:lnTo>
                <a:lnTo>
                  <a:pt x="213132" y="64169"/>
                </a:lnTo>
                <a:lnTo>
                  <a:pt x="243778" y="95152"/>
                </a:lnTo>
                <a:lnTo>
                  <a:pt x="255213" y="106597"/>
                </a:lnTo>
                <a:lnTo>
                  <a:pt x="261563" y="111679"/>
                </a:lnTo>
                <a:lnTo>
                  <a:pt x="269607" y="117606"/>
                </a:lnTo>
                <a:lnTo>
                  <a:pt x="278780" y="124098"/>
                </a:lnTo>
                <a:lnTo>
                  <a:pt x="286165" y="129696"/>
                </a:lnTo>
                <a:lnTo>
                  <a:pt x="292358" y="134698"/>
                </a:lnTo>
                <a:lnTo>
                  <a:pt x="297757" y="139303"/>
                </a:lnTo>
                <a:lnTo>
                  <a:pt x="303896" y="142373"/>
                </a:lnTo>
                <a:lnTo>
                  <a:pt x="310529" y="144419"/>
                </a:lnTo>
                <a:lnTo>
                  <a:pt x="317491" y="145783"/>
                </a:lnTo>
                <a:lnTo>
                  <a:pt x="322132" y="145423"/>
                </a:lnTo>
                <a:lnTo>
                  <a:pt x="325226" y="143913"/>
                </a:lnTo>
                <a:lnTo>
                  <a:pt x="327289" y="141636"/>
                </a:lnTo>
                <a:lnTo>
                  <a:pt x="329934" y="140118"/>
                </a:lnTo>
                <a:lnTo>
                  <a:pt x="336260" y="138432"/>
                </a:lnTo>
                <a:lnTo>
                  <a:pt x="338455" y="136712"/>
                </a:lnTo>
                <a:lnTo>
                  <a:pt x="339918" y="134295"/>
                </a:lnTo>
                <a:lnTo>
                  <a:pt x="341544" y="128224"/>
                </a:lnTo>
                <a:lnTo>
                  <a:pt x="341978" y="124827"/>
                </a:lnTo>
                <a:lnTo>
                  <a:pt x="354275" y="913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7"/>
          <p:cNvSpPr/>
          <p:nvPr/>
        </p:nvSpPr>
        <p:spPr>
          <a:xfrm>
            <a:off x="2594610" y="4594859"/>
            <a:ext cx="352025" cy="388376"/>
          </a:xfrm>
          <a:custGeom>
            <a:avLst/>
            <a:gdLst/>
            <a:ahLst/>
            <a:cxnLst/>
            <a:rect l="0" t="0" r="0" b="0"/>
            <a:pathLst>
              <a:path w="352025" h="388376">
                <a:moveTo>
                  <a:pt x="0" y="102870"/>
                </a:moveTo>
                <a:lnTo>
                  <a:pt x="0" y="140698"/>
                </a:lnTo>
                <a:lnTo>
                  <a:pt x="2540" y="149679"/>
                </a:lnTo>
                <a:lnTo>
                  <a:pt x="6773" y="162016"/>
                </a:lnTo>
                <a:lnTo>
                  <a:pt x="12135" y="176591"/>
                </a:lnTo>
                <a:lnTo>
                  <a:pt x="19520" y="191387"/>
                </a:lnTo>
                <a:lnTo>
                  <a:pt x="28253" y="206332"/>
                </a:lnTo>
                <a:lnTo>
                  <a:pt x="37885" y="221375"/>
                </a:lnTo>
                <a:lnTo>
                  <a:pt x="45577" y="233943"/>
                </a:lnTo>
                <a:lnTo>
                  <a:pt x="51974" y="244862"/>
                </a:lnTo>
                <a:lnTo>
                  <a:pt x="57510" y="254682"/>
                </a:lnTo>
                <a:lnTo>
                  <a:pt x="62470" y="261228"/>
                </a:lnTo>
                <a:lnTo>
                  <a:pt x="67046" y="265592"/>
                </a:lnTo>
                <a:lnTo>
                  <a:pt x="71367" y="268502"/>
                </a:lnTo>
                <a:lnTo>
                  <a:pt x="79555" y="271734"/>
                </a:lnTo>
                <a:lnTo>
                  <a:pt x="83517" y="272596"/>
                </a:lnTo>
                <a:lnTo>
                  <a:pt x="87428" y="271901"/>
                </a:lnTo>
                <a:lnTo>
                  <a:pt x="95160" y="267742"/>
                </a:lnTo>
                <a:lnTo>
                  <a:pt x="97730" y="263585"/>
                </a:lnTo>
                <a:lnTo>
                  <a:pt x="100585" y="252192"/>
                </a:lnTo>
                <a:lnTo>
                  <a:pt x="101854" y="242049"/>
                </a:lnTo>
                <a:lnTo>
                  <a:pt x="102193" y="237566"/>
                </a:lnTo>
                <a:lnTo>
                  <a:pt x="101148" y="230768"/>
                </a:lnTo>
                <a:lnTo>
                  <a:pt x="99182" y="222425"/>
                </a:lnTo>
                <a:lnTo>
                  <a:pt x="96601" y="213054"/>
                </a:lnTo>
                <a:lnTo>
                  <a:pt x="94881" y="205536"/>
                </a:lnTo>
                <a:lnTo>
                  <a:pt x="92969" y="193796"/>
                </a:lnTo>
                <a:lnTo>
                  <a:pt x="91189" y="188888"/>
                </a:lnTo>
                <a:lnTo>
                  <a:pt x="85825" y="180047"/>
                </a:lnTo>
                <a:lnTo>
                  <a:pt x="79208" y="168498"/>
                </a:lnTo>
                <a:lnTo>
                  <a:pt x="72033" y="154898"/>
                </a:lnTo>
                <a:lnTo>
                  <a:pt x="47963" y="107335"/>
                </a:lnTo>
                <a:lnTo>
                  <a:pt x="48486" y="105847"/>
                </a:lnTo>
                <a:lnTo>
                  <a:pt x="50103" y="104855"/>
                </a:lnTo>
                <a:lnTo>
                  <a:pt x="55288" y="103752"/>
                </a:lnTo>
                <a:lnTo>
                  <a:pt x="65578" y="103045"/>
                </a:lnTo>
                <a:lnTo>
                  <a:pt x="66578" y="102987"/>
                </a:lnTo>
                <a:lnTo>
                  <a:pt x="74464" y="106309"/>
                </a:lnTo>
                <a:lnTo>
                  <a:pt x="85165" y="112018"/>
                </a:lnTo>
                <a:lnTo>
                  <a:pt x="94154" y="118790"/>
                </a:lnTo>
                <a:lnTo>
                  <a:pt x="103409" y="123643"/>
                </a:lnTo>
                <a:lnTo>
                  <a:pt x="115929" y="129419"/>
                </a:lnTo>
                <a:lnTo>
                  <a:pt x="130626" y="135809"/>
                </a:lnTo>
                <a:lnTo>
                  <a:pt x="145504" y="143880"/>
                </a:lnTo>
                <a:lnTo>
                  <a:pt x="160503" y="153070"/>
                </a:lnTo>
                <a:lnTo>
                  <a:pt x="175581" y="163007"/>
                </a:lnTo>
                <a:lnTo>
                  <a:pt x="188174" y="170901"/>
                </a:lnTo>
                <a:lnTo>
                  <a:pt x="199109" y="177434"/>
                </a:lnTo>
                <a:lnTo>
                  <a:pt x="208939" y="183060"/>
                </a:lnTo>
                <a:lnTo>
                  <a:pt x="219303" y="190620"/>
                </a:lnTo>
                <a:lnTo>
                  <a:pt x="230022" y="199470"/>
                </a:lnTo>
                <a:lnTo>
                  <a:pt x="240978" y="209180"/>
                </a:lnTo>
                <a:lnTo>
                  <a:pt x="259924" y="226743"/>
                </a:lnTo>
                <a:lnTo>
                  <a:pt x="268533" y="234982"/>
                </a:lnTo>
                <a:lnTo>
                  <a:pt x="275542" y="243015"/>
                </a:lnTo>
                <a:lnTo>
                  <a:pt x="281484" y="250910"/>
                </a:lnTo>
                <a:lnTo>
                  <a:pt x="286716" y="258714"/>
                </a:lnTo>
                <a:lnTo>
                  <a:pt x="292744" y="266456"/>
                </a:lnTo>
                <a:lnTo>
                  <a:pt x="299302" y="274158"/>
                </a:lnTo>
                <a:lnTo>
                  <a:pt x="306215" y="281832"/>
                </a:lnTo>
                <a:lnTo>
                  <a:pt x="312093" y="289488"/>
                </a:lnTo>
                <a:lnTo>
                  <a:pt x="317282" y="297132"/>
                </a:lnTo>
                <a:lnTo>
                  <a:pt x="322011" y="304768"/>
                </a:lnTo>
                <a:lnTo>
                  <a:pt x="326434" y="312399"/>
                </a:lnTo>
                <a:lnTo>
                  <a:pt x="334735" y="327651"/>
                </a:lnTo>
                <a:lnTo>
                  <a:pt x="342657" y="339509"/>
                </a:lnTo>
                <a:lnTo>
                  <a:pt x="346548" y="344450"/>
                </a:lnTo>
                <a:lnTo>
                  <a:pt x="349142" y="350283"/>
                </a:lnTo>
                <a:lnTo>
                  <a:pt x="350871" y="356712"/>
                </a:lnTo>
                <a:lnTo>
                  <a:pt x="352024" y="363538"/>
                </a:lnTo>
                <a:lnTo>
                  <a:pt x="351523" y="369359"/>
                </a:lnTo>
                <a:lnTo>
                  <a:pt x="349918" y="374509"/>
                </a:lnTo>
                <a:lnTo>
                  <a:pt x="347579" y="379213"/>
                </a:lnTo>
                <a:lnTo>
                  <a:pt x="344749" y="382349"/>
                </a:lnTo>
                <a:lnTo>
                  <a:pt x="341592" y="384439"/>
                </a:lnTo>
                <a:lnTo>
                  <a:pt x="334699" y="386762"/>
                </a:lnTo>
                <a:lnTo>
                  <a:pt x="327401" y="387795"/>
                </a:lnTo>
                <a:lnTo>
                  <a:pt x="319925" y="388253"/>
                </a:lnTo>
                <a:lnTo>
                  <a:pt x="316153" y="388375"/>
                </a:lnTo>
                <a:lnTo>
                  <a:pt x="305189" y="385125"/>
                </a:lnTo>
                <a:lnTo>
                  <a:pt x="298709" y="382480"/>
                </a:lnTo>
                <a:lnTo>
                  <a:pt x="291849" y="379447"/>
                </a:lnTo>
                <a:lnTo>
                  <a:pt x="277454" y="372690"/>
                </a:lnTo>
                <a:lnTo>
                  <a:pt x="271329" y="369110"/>
                </a:lnTo>
                <a:lnTo>
                  <a:pt x="261137" y="361746"/>
                </a:lnTo>
                <a:lnTo>
                  <a:pt x="252374" y="354239"/>
                </a:lnTo>
                <a:lnTo>
                  <a:pt x="248259" y="350460"/>
                </a:lnTo>
                <a:lnTo>
                  <a:pt x="245516" y="345400"/>
                </a:lnTo>
                <a:lnTo>
                  <a:pt x="243687" y="339487"/>
                </a:lnTo>
                <a:lnTo>
                  <a:pt x="242468" y="333005"/>
                </a:lnTo>
                <a:lnTo>
                  <a:pt x="240385" y="326143"/>
                </a:lnTo>
                <a:lnTo>
                  <a:pt x="237727" y="319029"/>
                </a:lnTo>
                <a:lnTo>
                  <a:pt x="234684" y="311746"/>
                </a:lnTo>
                <a:lnTo>
                  <a:pt x="232656" y="301811"/>
                </a:lnTo>
                <a:lnTo>
                  <a:pt x="231304" y="290107"/>
                </a:lnTo>
                <a:lnTo>
                  <a:pt x="230402" y="277225"/>
                </a:lnTo>
                <a:lnTo>
                  <a:pt x="229401" y="256138"/>
                </a:lnTo>
                <a:lnTo>
                  <a:pt x="228956" y="238299"/>
                </a:lnTo>
                <a:lnTo>
                  <a:pt x="228646" y="192326"/>
                </a:lnTo>
                <a:lnTo>
                  <a:pt x="229901" y="182828"/>
                </a:lnTo>
                <a:lnTo>
                  <a:pt x="232007" y="173955"/>
                </a:lnTo>
                <a:lnTo>
                  <a:pt x="234681" y="165500"/>
                </a:lnTo>
                <a:lnTo>
                  <a:pt x="239004" y="154784"/>
                </a:lnTo>
                <a:lnTo>
                  <a:pt x="244426" y="142559"/>
                </a:lnTo>
                <a:lnTo>
                  <a:pt x="260806" y="107857"/>
                </a:lnTo>
                <a:lnTo>
                  <a:pt x="277718" y="73375"/>
                </a:lnTo>
                <a:lnTo>
                  <a:pt x="281665" y="66697"/>
                </a:lnTo>
                <a:lnTo>
                  <a:pt x="289437" y="55890"/>
                </a:lnTo>
                <a:lnTo>
                  <a:pt x="293739" y="46854"/>
                </a:lnTo>
                <a:lnTo>
                  <a:pt x="296920" y="37334"/>
                </a:lnTo>
                <a:lnTo>
                  <a:pt x="299547" y="31240"/>
                </a:lnTo>
                <a:lnTo>
                  <a:pt x="306819" y="15343"/>
                </a:lnTo>
                <a:lnTo>
                  <a:pt x="311201" y="9783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8"/>
          <p:cNvSpPr/>
          <p:nvPr/>
        </p:nvSpPr>
        <p:spPr>
          <a:xfrm>
            <a:off x="3487901" y="5109988"/>
            <a:ext cx="238279" cy="273542"/>
          </a:xfrm>
          <a:custGeom>
            <a:avLst/>
            <a:gdLst/>
            <a:ahLst/>
            <a:cxnLst/>
            <a:rect l="0" t="0" r="0" b="0"/>
            <a:pathLst>
              <a:path w="238279" h="273542">
                <a:moveTo>
                  <a:pt x="181128" y="273541"/>
                </a:moveTo>
                <a:lnTo>
                  <a:pt x="181128" y="198342"/>
                </a:lnTo>
                <a:lnTo>
                  <a:pt x="178588" y="187849"/>
                </a:lnTo>
                <a:lnTo>
                  <a:pt x="174355" y="175773"/>
                </a:lnTo>
                <a:lnTo>
                  <a:pt x="168993" y="162643"/>
                </a:lnTo>
                <a:lnTo>
                  <a:pt x="164148" y="151349"/>
                </a:lnTo>
                <a:lnTo>
                  <a:pt x="155378" y="132027"/>
                </a:lnTo>
                <a:lnTo>
                  <a:pt x="147452" y="118238"/>
                </a:lnTo>
                <a:lnTo>
                  <a:pt x="137087" y="101426"/>
                </a:lnTo>
                <a:lnTo>
                  <a:pt x="125098" y="82598"/>
                </a:lnTo>
                <a:lnTo>
                  <a:pt x="114565" y="67506"/>
                </a:lnTo>
                <a:lnTo>
                  <a:pt x="105002" y="54904"/>
                </a:lnTo>
                <a:lnTo>
                  <a:pt x="96088" y="43963"/>
                </a:lnTo>
                <a:lnTo>
                  <a:pt x="87605" y="35399"/>
                </a:lnTo>
                <a:lnTo>
                  <a:pt x="79409" y="28420"/>
                </a:lnTo>
                <a:lnTo>
                  <a:pt x="71406" y="22497"/>
                </a:lnTo>
                <a:lnTo>
                  <a:pt x="63530" y="17278"/>
                </a:lnTo>
                <a:lnTo>
                  <a:pt x="55740" y="12529"/>
                </a:lnTo>
                <a:lnTo>
                  <a:pt x="48006" y="8094"/>
                </a:lnTo>
                <a:lnTo>
                  <a:pt x="41580" y="5136"/>
                </a:lnTo>
                <a:lnTo>
                  <a:pt x="36026" y="3165"/>
                </a:lnTo>
                <a:lnTo>
                  <a:pt x="24055" y="0"/>
                </a:lnTo>
                <a:lnTo>
                  <a:pt x="21803" y="1011"/>
                </a:lnTo>
                <a:lnTo>
                  <a:pt x="15914" y="5520"/>
                </a:lnTo>
                <a:lnTo>
                  <a:pt x="9640" y="10908"/>
                </a:lnTo>
                <a:lnTo>
                  <a:pt x="4158" y="16269"/>
                </a:lnTo>
                <a:lnTo>
                  <a:pt x="2189" y="19476"/>
                </a:lnTo>
                <a:lnTo>
                  <a:pt x="0" y="26427"/>
                </a:lnTo>
                <a:lnTo>
                  <a:pt x="686" y="31328"/>
                </a:lnTo>
                <a:lnTo>
                  <a:pt x="2413" y="37136"/>
                </a:lnTo>
                <a:lnTo>
                  <a:pt x="4835" y="43548"/>
                </a:lnTo>
                <a:lnTo>
                  <a:pt x="6450" y="51632"/>
                </a:lnTo>
                <a:lnTo>
                  <a:pt x="7526" y="60832"/>
                </a:lnTo>
                <a:lnTo>
                  <a:pt x="8244" y="70775"/>
                </a:lnTo>
                <a:lnTo>
                  <a:pt x="11262" y="82484"/>
                </a:lnTo>
                <a:lnTo>
                  <a:pt x="15814" y="95370"/>
                </a:lnTo>
                <a:lnTo>
                  <a:pt x="21389" y="109041"/>
                </a:lnTo>
                <a:lnTo>
                  <a:pt x="27646" y="118154"/>
                </a:lnTo>
                <a:lnTo>
                  <a:pt x="34356" y="124230"/>
                </a:lnTo>
                <a:lnTo>
                  <a:pt x="41371" y="128281"/>
                </a:lnTo>
                <a:lnTo>
                  <a:pt x="47316" y="132251"/>
                </a:lnTo>
                <a:lnTo>
                  <a:pt x="52551" y="136168"/>
                </a:lnTo>
                <a:lnTo>
                  <a:pt x="57310" y="140049"/>
                </a:lnTo>
                <a:lnTo>
                  <a:pt x="63023" y="143906"/>
                </a:lnTo>
                <a:lnTo>
                  <a:pt x="69371" y="147748"/>
                </a:lnTo>
                <a:lnTo>
                  <a:pt x="76144" y="151579"/>
                </a:lnTo>
                <a:lnTo>
                  <a:pt x="81929" y="155403"/>
                </a:lnTo>
                <a:lnTo>
                  <a:pt x="87055" y="159222"/>
                </a:lnTo>
                <a:lnTo>
                  <a:pt x="91743" y="163039"/>
                </a:lnTo>
                <a:lnTo>
                  <a:pt x="97408" y="165583"/>
                </a:lnTo>
                <a:lnTo>
                  <a:pt x="103725" y="167279"/>
                </a:lnTo>
                <a:lnTo>
                  <a:pt x="110476" y="168410"/>
                </a:lnTo>
                <a:lnTo>
                  <a:pt x="116247" y="169164"/>
                </a:lnTo>
                <a:lnTo>
                  <a:pt x="121364" y="169666"/>
                </a:lnTo>
                <a:lnTo>
                  <a:pt x="126046" y="170001"/>
                </a:lnTo>
                <a:lnTo>
                  <a:pt x="131707" y="168954"/>
                </a:lnTo>
                <a:lnTo>
                  <a:pt x="138021" y="166987"/>
                </a:lnTo>
                <a:lnTo>
                  <a:pt x="144770" y="164405"/>
                </a:lnTo>
                <a:lnTo>
                  <a:pt x="150540" y="161414"/>
                </a:lnTo>
                <a:lnTo>
                  <a:pt x="155656" y="158150"/>
                </a:lnTo>
                <a:lnTo>
                  <a:pt x="160337" y="154703"/>
                </a:lnTo>
                <a:lnTo>
                  <a:pt x="164727" y="151136"/>
                </a:lnTo>
                <a:lnTo>
                  <a:pt x="168925" y="147488"/>
                </a:lnTo>
                <a:lnTo>
                  <a:pt x="172992" y="143786"/>
                </a:lnTo>
                <a:lnTo>
                  <a:pt x="176974" y="141317"/>
                </a:lnTo>
                <a:lnTo>
                  <a:pt x="180899" y="139672"/>
                </a:lnTo>
                <a:lnTo>
                  <a:pt x="184786" y="138575"/>
                </a:lnTo>
                <a:lnTo>
                  <a:pt x="188647" y="136574"/>
                </a:lnTo>
                <a:lnTo>
                  <a:pt x="192491" y="133970"/>
                </a:lnTo>
                <a:lnTo>
                  <a:pt x="196323" y="130964"/>
                </a:lnTo>
                <a:lnTo>
                  <a:pt x="200149" y="127689"/>
                </a:lnTo>
                <a:lnTo>
                  <a:pt x="203968" y="124237"/>
                </a:lnTo>
                <a:lnTo>
                  <a:pt x="207785" y="120665"/>
                </a:lnTo>
                <a:lnTo>
                  <a:pt x="211600" y="118284"/>
                </a:lnTo>
                <a:lnTo>
                  <a:pt x="215413" y="116696"/>
                </a:lnTo>
                <a:lnTo>
                  <a:pt x="219225" y="115638"/>
                </a:lnTo>
                <a:lnTo>
                  <a:pt x="221766" y="113663"/>
                </a:lnTo>
                <a:lnTo>
                  <a:pt x="223460" y="111075"/>
                </a:lnTo>
                <a:lnTo>
                  <a:pt x="224590" y="108081"/>
                </a:lnTo>
                <a:lnTo>
                  <a:pt x="226613" y="106084"/>
                </a:lnTo>
                <a:lnTo>
                  <a:pt x="229231" y="104754"/>
                </a:lnTo>
                <a:lnTo>
                  <a:pt x="238278" y="1020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9"/>
          <p:cNvSpPr/>
          <p:nvPr/>
        </p:nvSpPr>
        <p:spPr>
          <a:xfrm>
            <a:off x="3566218" y="4926422"/>
            <a:ext cx="171392" cy="182788"/>
          </a:xfrm>
          <a:custGeom>
            <a:avLst/>
            <a:gdLst/>
            <a:ahLst/>
            <a:cxnLst/>
            <a:rect l="0" t="0" r="0" b="0"/>
            <a:pathLst>
              <a:path w="171392" h="182788">
                <a:moveTo>
                  <a:pt x="68522" y="182787"/>
                </a:moveTo>
                <a:lnTo>
                  <a:pt x="68522" y="157037"/>
                </a:lnTo>
                <a:lnTo>
                  <a:pt x="69792" y="150381"/>
                </a:lnTo>
                <a:lnTo>
                  <a:pt x="71908" y="142133"/>
                </a:lnTo>
                <a:lnTo>
                  <a:pt x="74590" y="132825"/>
                </a:lnTo>
                <a:lnTo>
                  <a:pt x="75107" y="122809"/>
                </a:lnTo>
                <a:lnTo>
                  <a:pt x="74182" y="112321"/>
                </a:lnTo>
                <a:lnTo>
                  <a:pt x="72295" y="101520"/>
                </a:lnTo>
                <a:lnTo>
                  <a:pt x="71037" y="90509"/>
                </a:lnTo>
                <a:lnTo>
                  <a:pt x="70199" y="79358"/>
                </a:lnTo>
                <a:lnTo>
                  <a:pt x="69639" y="68115"/>
                </a:lnTo>
                <a:lnTo>
                  <a:pt x="67997" y="56809"/>
                </a:lnTo>
                <a:lnTo>
                  <a:pt x="65632" y="45462"/>
                </a:lnTo>
                <a:lnTo>
                  <a:pt x="62785" y="34087"/>
                </a:lnTo>
                <a:lnTo>
                  <a:pt x="59617" y="25234"/>
                </a:lnTo>
                <a:lnTo>
                  <a:pt x="56236" y="18062"/>
                </a:lnTo>
                <a:lnTo>
                  <a:pt x="52711" y="12010"/>
                </a:lnTo>
                <a:lnTo>
                  <a:pt x="49091" y="7976"/>
                </a:lnTo>
                <a:lnTo>
                  <a:pt x="45408" y="5287"/>
                </a:lnTo>
                <a:lnTo>
                  <a:pt x="41683" y="3494"/>
                </a:lnTo>
                <a:lnTo>
                  <a:pt x="37929" y="2298"/>
                </a:lnTo>
                <a:lnTo>
                  <a:pt x="34157" y="1501"/>
                </a:lnTo>
                <a:lnTo>
                  <a:pt x="30372" y="970"/>
                </a:lnTo>
                <a:lnTo>
                  <a:pt x="26578" y="616"/>
                </a:lnTo>
                <a:lnTo>
                  <a:pt x="22779" y="379"/>
                </a:lnTo>
                <a:lnTo>
                  <a:pt x="15171" y="117"/>
                </a:lnTo>
                <a:lnTo>
                  <a:pt x="7557" y="0"/>
                </a:lnTo>
                <a:lnTo>
                  <a:pt x="5019" y="1240"/>
                </a:lnTo>
                <a:lnTo>
                  <a:pt x="3326" y="3336"/>
                </a:lnTo>
                <a:lnTo>
                  <a:pt x="2198" y="6002"/>
                </a:lnTo>
                <a:lnTo>
                  <a:pt x="1446" y="9051"/>
                </a:lnTo>
                <a:lnTo>
                  <a:pt x="944" y="12353"/>
                </a:lnTo>
                <a:lnTo>
                  <a:pt x="610" y="15825"/>
                </a:lnTo>
                <a:lnTo>
                  <a:pt x="387" y="19409"/>
                </a:lnTo>
                <a:lnTo>
                  <a:pt x="140" y="26778"/>
                </a:lnTo>
                <a:lnTo>
                  <a:pt x="0" y="38067"/>
                </a:lnTo>
                <a:lnTo>
                  <a:pt x="1251" y="41857"/>
                </a:lnTo>
                <a:lnTo>
                  <a:pt x="3354" y="45654"/>
                </a:lnTo>
                <a:lnTo>
                  <a:pt x="6027" y="49455"/>
                </a:lnTo>
                <a:lnTo>
                  <a:pt x="9078" y="54529"/>
                </a:lnTo>
                <a:lnTo>
                  <a:pt x="12383" y="60452"/>
                </a:lnTo>
                <a:lnTo>
                  <a:pt x="15855" y="66941"/>
                </a:lnTo>
                <a:lnTo>
                  <a:pt x="19441" y="72536"/>
                </a:lnTo>
                <a:lnTo>
                  <a:pt x="23101" y="77537"/>
                </a:lnTo>
                <a:lnTo>
                  <a:pt x="26811" y="82140"/>
                </a:lnTo>
                <a:lnTo>
                  <a:pt x="30555" y="87749"/>
                </a:lnTo>
                <a:lnTo>
                  <a:pt x="34321" y="94029"/>
                </a:lnTo>
                <a:lnTo>
                  <a:pt x="38101" y="100755"/>
                </a:lnTo>
                <a:lnTo>
                  <a:pt x="41891" y="106509"/>
                </a:lnTo>
                <a:lnTo>
                  <a:pt x="45688" y="111615"/>
                </a:lnTo>
                <a:lnTo>
                  <a:pt x="49489" y="116289"/>
                </a:lnTo>
                <a:lnTo>
                  <a:pt x="55833" y="121945"/>
                </a:lnTo>
                <a:lnTo>
                  <a:pt x="63873" y="128256"/>
                </a:lnTo>
                <a:lnTo>
                  <a:pt x="73043" y="135003"/>
                </a:lnTo>
                <a:lnTo>
                  <a:pt x="80426" y="140771"/>
                </a:lnTo>
                <a:lnTo>
                  <a:pt x="86617" y="145887"/>
                </a:lnTo>
                <a:lnTo>
                  <a:pt x="92016" y="150567"/>
                </a:lnTo>
                <a:lnTo>
                  <a:pt x="96884" y="153687"/>
                </a:lnTo>
                <a:lnTo>
                  <a:pt x="101400" y="155767"/>
                </a:lnTo>
                <a:lnTo>
                  <a:pt x="105681" y="157154"/>
                </a:lnTo>
                <a:lnTo>
                  <a:pt x="109804" y="158079"/>
                </a:lnTo>
                <a:lnTo>
                  <a:pt x="113823" y="158695"/>
                </a:lnTo>
                <a:lnTo>
                  <a:pt x="117773" y="159106"/>
                </a:lnTo>
                <a:lnTo>
                  <a:pt x="121675" y="158110"/>
                </a:lnTo>
                <a:lnTo>
                  <a:pt x="125548" y="156175"/>
                </a:lnTo>
                <a:lnTo>
                  <a:pt x="129399" y="153616"/>
                </a:lnTo>
                <a:lnTo>
                  <a:pt x="133236" y="150640"/>
                </a:lnTo>
                <a:lnTo>
                  <a:pt x="137065" y="147386"/>
                </a:lnTo>
                <a:lnTo>
                  <a:pt x="140887" y="143946"/>
                </a:lnTo>
                <a:lnTo>
                  <a:pt x="144705" y="139114"/>
                </a:lnTo>
                <a:lnTo>
                  <a:pt x="148521" y="133352"/>
                </a:lnTo>
                <a:lnTo>
                  <a:pt x="152334" y="126970"/>
                </a:lnTo>
                <a:lnTo>
                  <a:pt x="154877" y="121446"/>
                </a:lnTo>
                <a:lnTo>
                  <a:pt x="156572" y="116493"/>
                </a:lnTo>
                <a:lnTo>
                  <a:pt x="157701" y="111921"/>
                </a:lnTo>
                <a:lnTo>
                  <a:pt x="159725" y="106333"/>
                </a:lnTo>
                <a:lnTo>
                  <a:pt x="162344" y="100068"/>
                </a:lnTo>
                <a:lnTo>
                  <a:pt x="171391" y="799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0"/>
          <p:cNvSpPr/>
          <p:nvPr/>
        </p:nvSpPr>
        <p:spPr>
          <a:xfrm>
            <a:off x="3613468" y="4503419"/>
            <a:ext cx="386906" cy="490956"/>
          </a:xfrm>
          <a:custGeom>
            <a:avLst/>
            <a:gdLst/>
            <a:ahLst/>
            <a:cxnLst/>
            <a:rect l="0" t="0" r="0" b="0"/>
            <a:pathLst>
              <a:path w="386906" h="490956">
                <a:moveTo>
                  <a:pt x="9841" y="217170"/>
                </a:moveTo>
                <a:lnTo>
                  <a:pt x="3774" y="229306"/>
                </a:lnTo>
                <a:lnTo>
                  <a:pt x="795" y="238651"/>
                </a:lnTo>
                <a:lnTo>
                  <a:pt x="0" y="242921"/>
                </a:lnTo>
                <a:lnTo>
                  <a:pt x="2504" y="257825"/>
                </a:lnTo>
                <a:lnTo>
                  <a:pt x="4950" y="267133"/>
                </a:lnTo>
                <a:lnTo>
                  <a:pt x="7668" y="280863"/>
                </a:lnTo>
                <a:lnTo>
                  <a:pt x="10145" y="292468"/>
                </a:lnTo>
                <a:lnTo>
                  <a:pt x="15480" y="306093"/>
                </a:lnTo>
                <a:lnTo>
                  <a:pt x="31691" y="346247"/>
                </a:lnTo>
                <a:lnTo>
                  <a:pt x="37108" y="357831"/>
                </a:lnTo>
                <a:lnTo>
                  <a:pt x="41989" y="366824"/>
                </a:lnTo>
                <a:lnTo>
                  <a:pt x="46513" y="374090"/>
                </a:lnTo>
                <a:lnTo>
                  <a:pt x="58313" y="385549"/>
                </a:lnTo>
                <a:lnTo>
                  <a:pt x="65016" y="390383"/>
                </a:lnTo>
                <a:lnTo>
                  <a:pt x="75850" y="395754"/>
                </a:lnTo>
                <a:lnTo>
                  <a:pt x="84899" y="398141"/>
                </a:lnTo>
                <a:lnTo>
                  <a:pt x="95863" y="399485"/>
                </a:lnTo>
                <a:lnTo>
                  <a:pt x="98873" y="399799"/>
                </a:lnTo>
                <a:lnTo>
                  <a:pt x="103598" y="396552"/>
                </a:lnTo>
                <a:lnTo>
                  <a:pt x="110911" y="390187"/>
                </a:lnTo>
                <a:lnTo>
                  <a:pt x="111511" y="388395"/>
                </a:lnTo>
                <a:lnTo>
                  <a:pt x="112356" y="377265"/>
                </a:lnTo>
                <a:lnTo>
                  <a:pt x="112554" y="360713"/>
                </a:lnTo>
                <a:lnTo>
                  <a:pt x="111336" y="352236"/>
                </a:lnTo>
                <a:lnTo>
                  <a:pt x="109255" y="344044"/>
                </a:lnTo>
                <a:lnTo>
                  <a:pt x="96789" y="306578"/>
                </a:lnTo>
                <a:lnTo>
                  <a:pt x="91936" y="297096"/>
                </a:lnTo>
                <a:lnTo>
                  <a:pt x="86161" y="288234"/>
                </a:lnTo>
                <a:lnTo>
                  <a:pt x="79772" y="279786"/>
                </a:lnTo>
                <a:lnTo>
                  <a:pt x="72672" y="267013"/>
                </a:lnTo>
                <a:lnTo>
                  <a:pt x="68246" y="257103"/>
                </a:lnTo>
                <a:lnTo>
                  <a:pt x="62046" y="248465"/>
                </a:lnTo>
                <a:lnTo>
                  <a:pt x="58614" y="245653"/>
                </a:lnTo>
                <a:lnTo>
                  <a:pt x="55057" y="243779"/>
                </a:lnTo>
                <a:lnTo>
                  <a:pt x="51415" y="242530"/>
                </a:lnTo>
                <a:lnTo>
                  <a:pt x="43982" y="237754"/>
                </a:lnTo>
                <a:lnTo>
                  <a:pt x="33362" y="229136"/>
                </a:lnTo>
                <a:lnTo>
                  <a:pt x="38965" y="228759"/>
                </a:lnTo>
                <a:lnTo>
                  <a:pt x="48668" y="228647"/>
                </a:lnTo>
                <a:lnTo>
                  <a:pt x="59271" y="232008"/>
                </a:lnTo>
                <a:lnTo>
                  <a:pt x="65655" y="234682"/>
                </a:lnTo>
                <a:lnTo>
                  <a:pt x="74990" y="237735"/>
                </a:lnTo>
                <a:lnTo>
                  <a:pt x="86294" y="241040"/>
                </a:lnTo>
                <a:lnTo>
                  <a:pt x="98910" y="244513"/>
                </a:lnTo>
                <a:lnTo>
                  <a:pt x="109861" y="246829"/>
                </a:lnTo>
                <a:lnTo>
                  <a:pt x="119701" y="248373"/>
                </a:lnTo>
                <a:lnTo>
                  <a:pt x="128801" y="249402"/>
                </a:lnTo>
                <a:lnTo>
                  <a:pt x="137408" y="251358"/>
                </a:lnTo>
                <a:lnTo>
                  <a:pt x="145686" y="253932"/>
                </a:lnTo>
                <a:lnTo>
                  <a:pt x="153745" y="256918"/>
                </a:lnTo>
                <a:lnTo>
                  <a:pt x="162927" y="261449"/>
                </a:lnTo>
                <a:lnTo>
                  <a:pt x="172859" y="267009"/>
                </a:lnTo>
                <a:lnTo>
                  <a:pt x="183290" y="273256"/>
                </a:lnTo>
                <a:lnTo>
                  <a:pt x="197864" y="281231"/>
                </a:lnTo>
                <a:lnTo>
                  <a:pt x="262458" y="314632"/>
                </a:lnTo>
                <a:lnTo>
                  <a:pt x="301182" y="334212"/>
                </a:lnTo>
                <a:lnTo>
                  <a:pt x="308209" y="339648"/>
                </a:lnTo>
                <a:lnTo>
                  <a:pt x="319403" y="352462"/>
                </a:lnTo>
                <a:lnTo>
                  <a:pt x="326706" y="360705"/>
                </a:lnTo>
                <a:lnTo>
                  <a:pt x="344980" y="380024"/>
                </a:lnTo>
                <a:lnTo>
                  <a:pt x="353917" y="390509"/>
                </a:lnTo>
                <a:lnTo>
                  <a:pt x="362415" y="401309"/>
                </a:lnTo>
                <a:lnTo>
                  <a:pt x="370621" y="412320"/>
                </a:lnTo>
                <a:lnTo>
                  <a:pt x="376091" y="422200"/>
                </a:lnTo>
                <a:lnTo>
                  <a:pt x="379738" y="431327"/>
                </a:lnTo>
                <a:lnTo>
                  <a:pt x="382169" y="439951"/>
                </a:lnTo>
                <a:lnTo>
                  <a:pt x="384871" y="452921"/>
                </a:lnTo>
                <a:lnTo>
                  <a:pt x="386391" y="467362"/>
                </a:lnTo>
                <a:lnTo>
                  <a:pt x="386905" y="477552"/>
                </a:lnTo>
                <a:lnTo>
                  <a:pt x="383589" y="482332"/>
                </a:lnTo>
                <a:lnTo>
                  <a:pt x="380926" y="485385"/>
                </a:lnTo>
                <a:lnTo>
                  <a:pt x="377881" y="487420"/>
                </a:lnTo>
                <a:lnTo>
                  <a:pt x="371112" y="489682"/>
                </a:lnTo>
                <a:lnTo>
                  <a:pt x="360160" y="490955"/>
                </a:lnTo>
                <a:lnTo>
                  <a:pt x="356417" y="489863"/>
                </a:lnTo>
                <a:lnTo>
                  <a:pt x="348872" y="485264"/>
                </a:lnTo>
                <a:lnTo>
                  <a:pt x="342542" y="482259"/>
                </a:lnTo>
                <a:lnTo>
                  <a:pt x="334512" y="478986"/>
                </a:lnTo>
                <a:lnTo>
                  <a:pt x="325348" y="475534"/>
                </a:lnTo>
                <a:lnTo>
                  <a:pt x="317969" y="470693"/>
                </a:lnTo>
                <a:lnTo>
                  <a:pt x="306384" y="458540"/>
                </a:lnTo>
                <a:lnTo>
                  <a:pt x="300246" y="453014"/>
                </a:lnTo>
                <a:lnTo>
                  <a:pt x="293615" y="448059"/>
                </a:lnTo>
                <a:lnTo>
                  <a:pt x="286654" y="443486"/>
                </a:lnTo>
                <a:lnTo>
                  <a:pt x="275532" y="431632"/>
                </a:lnTo>
                <a:lnTo>
                  <a:pt x="265087" y="417897"/>
                </a:lnTo>
                <a:lnTo>
                  <a:pt x="258745" y="410678"/>
                </a:lnTo>
                <a:lnTo>
                  <a:pt x="251977" y="403326"/>
                </a:lnTo>
                <a:lnTo>
                  <a:pt x="241071" y="388383"/>
                </a:lnTo>
                <a:lnTo>
                  <a:pt x="236384" y="380842"/>
                </a:lnTo>
                <a:lnTo>
                  <a:pt x="231990" y="372005"/>
                </a:lnTo>
                <a:lnTo>
                  <a:pt x="227791" y="362303"/>
                </a:lnTo>
                <a:lnTo>
                  <a:pt x="223721" y="352026"/>
                </a:lnTo>
                <a:lnTo>
                  <a:pt x="217198" y="338824"/>
                </a:lnTo>
                <a:lnTo>
                  <a:pt x="209039" y="323673"/>
                </a:lnTo>
                <a:lnTo>
                  <a:pt x="199790" y="307222"/>
                </a:lnTo>
                <a:lnTo>
                  <a:pt x="193624" y="292445"/>
                </a:lnTo>
                <a:lnTo>
                  <a:pt x="189513" y="278784"/>
                </a:lnTo>
                <a:lnTo>
                  <a:pt x="186772" y="265866"/>
                </a:lnTo>
                <a:lnTo>
                  <a:pt x="183676" y="254714"/>
                </a:lnTo>
                <a:lnTo>
                  <a:pt x="180341" y="244740"/>
                </a:lnTo>
                <a:lnTo>
                  <a:pt x="176848" y="235550"/>
                </a:lnTo>
                <a:lnTo>
                  <a:pt x="169580" y="215179"/>
                </a:lnTo>
                <a:lnTo>
                  <a:pt x="165864" y="204413"/>
                </a:lnTo>
                <a:lnTo>
                  <a:pt x="163387" y="189615"/>
                </a:lnTo>
                <a:lnTo>
                  <a:pt x="161735" y="172130"/>
                </a:lnTo>
                <a:lnTo>
                  <a:pt x="159900" y="137462"/>
                </a:lnTo>
                <a:lnTo>
                  <a:pt x="159084" y="113588"/>
                </a:lnTo>
                <a:lnTo>
                  <a:pt x="158625" y="79799"/>
                </a:lnTo>
                <a:lnTo>
                  <a:pt x="159830" y="67170"/>
                </a:lnTo>
                <a:lnTo>
                  <a:pt x="161904" y="53670"/>
                </a:lnTo>
                <a:lnTo>
                  <a:pt x="164557" y="39590"/>
                </a:lnTo>
                <a:lnTo>
                  <a:pt x="166325" y="28934"/>
                </a:lnTo>
                <a:lnTo>
                  <a:pt x="168290" y="13706"/>
                </a:lnTo>
                <a:lnTo>
                  <a:pt x="1698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1"/>
          <p:cNvSpPr/>
          <p:nvPr/>
        </p:nvSpPr>
        <p:spPr>
          <a:xfrm>
            <a:off x="6263639" y="3863650"/>
            <a:ext cx="251462" cy="331160"/>
          </a:xfrm>
          <a:custGeom>
            <a:avLst/>
            <a:gdLst/>
            <a:ahLst/>
            <a:cxnLst/>
            <a:rect l="0" t="0" r="0" b="0"/>
            <a:pathLst>
              <a:path w="251462" h="331160">
                <a:moveTo>
                  <a:pt x="0" y="331159"/>
                </a:moveTo>
                <a:lnTo>
                  <a:pt x="6069" y="331159"/>
                </a:lnTo>
                <a:lnTo>
                  <a:pt x="9125" y="329889"/>
                </a:lnTo>
                <a:lnTo>
                  <a:pt x="15909" y="325092"/>
                </a:lnTo>
                <a:lnTo>
                  <a:pt x="19496" y="323304"/>
                </a:lnTo>
                <a:lnTo>
                  <a:pt x="26868" y="321318"/>
                </a:lnTo>
                <a:lnTo>
                  <a:pt x="33153" y="316979"/>
                </a:lnTo>
                <a:lnTo>
                  <a:pt x="41152" y="310275"/>
                </a:lnTo>
                <a:lnTo>
                  <a:pt x="50295" y="301997"/>
                </a:lnTo>
                <a:lnTo>
                  <a:pt x="60200" y="293938"/>
                </a:lnTo>
                <a:lnTo>
                  <a:pt x="70613" y="286025"/>
                </a:lnTo>
                <a:lnTo>
                  <a:pt x="81366" y="278210"/>
                </a:lnTo>
                <a:lnTo>
                  <a:pt x="89804" y="271730"/>
                </a:lnTo>
                <a:lnTo>
                  <a:pt x="96700" y="266139"/>
                </a:lnTo>
                <a:lnTo>
                  <a:pt x="102567" y="261143"/>
                </a:lnTo>
                <a:lnTo>
                  <a:pt x="107748" y="255272"/>
                </a:lnTo>
                <a:lnTo>
                  <a:pt x="112472" y="248817"/>
                </a:lnTo>
                <a:lnTo>
                  <a:pt x="116892" y="241975"/>
                </a:lnTo>
                <a:lnTo>
                  <a:pt x="121108" y="236143"/>
                </a:lnTo>
                <a:lnTo>
                  <a:pt x="125189" y="230985"/>
                </a:lnTo>
                <a:lnTo>
                  <a:pt x="129180" y="226277"/>
                </a:lnTo>
                <a:lnTo>
                  <a:pt x="135650" y="219328"/>
                </a:lnTo>
                <a:lnTo>
                  <a:pt x="170023" y="184186"/>
                </a:lnTo>
                <a:lnTo>
                  <a:pt x="195581" y="158476"/>
                </a:lnTo>
                <a:lnTo>
                  <a:pt x="198967" y="152537"/>
                </a:lnTo>
                <a:lnTo>
                  <a:pt x="201225" y="146038"/>
                </a:lnTo>
                <a:lnTo>
                  <a:pt x="202730" y="139165"/>
                </a:lnTo>
                <a:lnTo>
                  <a:pt x="205004" y="132044"/>
                </a:lnTo>
                <a:lnTo>
                  <a:pt x="207790" y="124755"/>
                </a:lnTo>
                <a:lnTo>
                  <a:pt x="210916" y="117357"/>
                </a:lnTo>
                <a:lnTo>
                  <a:pt x="213001" y="109884"/>
                </a:lnTo>
                <a:lnTo>
                  <a:pt x="214391" y="102363"/>
                </a:lnTo>
                <a:lnTo>
                  <a:pt x="215317" y="94808"/>
                </a:lnTo>
                <a:lnTo>
                  <a:pt x="217205" y="85962"/>
                </a:lnTo>
                <a:lnTo>
                  <a:pt x="219733" y="76254"/>
                </a:lnTo>
                <a:lnTo>
                  <a:pt x="222689" y="65973"/>
                </a:lnTo>
                <a:lnTo>
                  <a:pt x="223390" y="55308"/>
                </a:lnTo>
                <a:lnTo>
                  <a:pt x="222587" y="44389"/>
                </a:lnTo>
                <a:lnTo>
                  <a:pt x="220781" y="33299"/>
                </a:lnTo>
                <a:lnTo>
                  <a:pt x="218307" y="24636"/>
                </a:lnTo>
                <a:lnTo>
                  <a:pt x="215389" y="17590"/>
                </a:lnTo>
                <a:lnTo>
                  <a:pt x="207647" y="3225"/>
                </a:lnTo>
                <a:lnTo>
                  <a:pt x="204471" y="2047"/>
                </a:lnTo>
                <a:lnTo>
                  <a:pt x="199814" y="1261"/>
                </a:lnTo>
                <a:lnTo>
                  <a:pt x="186226" y="0"/>
                </a:lnTo>
                <a:lnTo>
                  <a:pt x="183840" y="1166"/>
                </a:lnTo>
                <a:lnTo>
                  <a:pt x="177804" y="5849"/>
                </a:lnTo>
                <a:lnTo>
                  <a:pt x="173146" y="10146"/>
                </a:lnTo>
                <a:lnTo>
                  <a:pt x="155725" y="27059"/>
                </a:lnTo>
                <a:lnTo>
                  <a:pt x="146258" y="36407"/>
                </a:lnTo>
                <a:lnTo>
                  <a:pt x="143226" y="40678"/>
                </a:lnTo>
                <a:lnTo>
                  <a:pt x="139856" y="48810"/>
                </a:lnTo>
                <a:lnTo>
                  <a:pt x="134972" y="66817"/>
                </a:lnTo>
                <a:lnTo>
                  <a:pt x="131891" y="78731"/>
                </a:lnTo>
                <a:lnTo>
                  <a:pt x="129838" y="90484"/>
                </a:lnTo>
                <a:lnTo>
                  <a:pt x="128469" y="102129"/>
                </a:lnTo>
                <a:lnTo>
                  <a:pt x="127556" y="113703"/>
                </a:lnTo>
                <a:lnTo>
                  <a:pt x="126948" y="126498"/>
                </a:lnTo>
                <a:lnTo>
                  <a:pt x="126272" y="154262"/>
                </a:lnTo>
                <a:lnTo>
                  <a:pt x="127361" y="166238"/>
                </a:lnTo>
                <a:lnTo>
                  <a:pt x="129357" y="176762"/>
                </a:lnTo>
                <a:lnTo>
                  <a:pt x="138236" y="210482"/>
                </a:lnTo>
                <a:lnTo>
                  <a:pt x="141687" y="224038"/>
                </a:lnTo>
                <a:lnTo>
                  <a:pt x="146528" y="235615"/>
                </a:lnTo>
                <a:lnTo>
                  <a:pt x="152296" y="245873"/>
                </a:lnTo>
                <a:lnTo>
                  <a:pt x="158680" y="255252"/>
                </a:lnTo>
                <a:lnTo>
                  <a:pt x="164207" y="262774"/>
                </a:lnTo>
                <a:lnTo>
                  <a:pt x="169162" y="269059"/>
                </a:lnTo>
                <a:lnTo>
                  <a:pt x="173735" y="274519"/>
                </a:lnTo>
                <a:lnTo>
                  <a:pt x="178053" y="279429"/>
                </a:lnTo>
                <a:lnTo>
                  <a:pt x="186238" y="288272"/>
                </a:lnTo>
                <a:lnTo>
                  <a:pt x="191469" y="292408"/>
                </a:lnTo>
                <a:lnTo>
                  <a:pt x="197496" y="296435"/>
                </a:lnTo>
                <a:lnTo>
                  <a:pt x="213284" y="305956"/>
                </a:lnTo>
                <a:lnTo>
                  <a:pt x="218830" y="307258"/>
                </a:lnTo>
                <a:lnTo>
                  <a:pt x="222087" y="307605"/>
                </a:lnTo>
                <a:lnTo>
                  <a:pt x="226798" y="307836"/>
                </a:lnTo>
                <a:lnTo>
                  <a:pt x="251461" y="3083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2"/>
          <p:cNvSpPr/>
          <p:nvPr/>
        </p:nvSpPr>
        <p:spPr>
          <a:xfrm>
            <a:off x="6537959" y="3943867"/>
            <a:ext cx="148524" cy="193604"/>
          </a:xfrm>
          <a:custGeom>
            <a:avLst/>
            <a:gdLst/>
            <a:ahLst/>
            <a:cxnLst/>
            <a:rect l="0" t="0" r="0" b="0"/>
            <a:pathLst>
              <a:path w="148524" h="193604">
                <a:moveTo>
                  <a:pt x="0" y="148072"/>
                </a:moveTo>
                <a:lnTo>
                  <a:pt x="15909" y="132164"/>
                </a:lnTo>
                <a:lnTo>
                  <a:pt x="20767" y="128577"/>
                </a:lnTo>
                <a:lnTo>
                  <a:pt x="26544" y="124915"/>
                </a:lnTo>
                <a:lnTo>
                  <a:pt x="32936" y="121204"/>
                </a:lnTo>
                <a:lnTo>
                  <a:pt x="46812" y="113695"/>
                </a:lnTo>
                <a:lnTo>
                  <a:pt x="76417" y="98525"/>
                </a:lnTo>
                <a:lnTo>
                  <a:pt x="85235" y="93451"/>
                </a:lnTo>
                <a:lnTo>
                  <a:pt x="94923" y="87528"/>
                </a:lnTo>
                <a:lnTo>
                  <a:pt x="105192" y="81040"/>
                </a:lnTo>
                <a:lnTo>
                  <a:pt x="113308" y="74174"/>
                </a:lnTo>
                <a:lnTo>
                  <a:pt x="119989" y="67057"/>
                </a:lnTo>
                <a:lnTo>
                  <a:pt x="125713" y="59772"/>
                </a:lnTo>
                <a:lnTo>
                  <a:pt x="130799" y="53645"/>
                </a:lnTo>
                <a:lnTo>
                  <a:pt x="135460" y="48291"/>
                </a:lnTo>
                <a:lnTo>
                  <a:pt x="139837" y="43452"/>
                </a:lnTo>
                <a:lnTo>
                  <a:pt x="142754" y="38955"/>
                </a:lnTo>
                <a:lnTo>
                  <a:pt x="144700" y="34688"/>
                </a:lnTo>
                <a:lnTo>
                  <a:pt x="147822" y="24781"/>
                </a:lnTo>
                <a:lnTo>
                  <a:pt x="148249" y="20039"/>
                </a:lnTo>
                <a:lnTo>
                  <a:pt x="148523" y="12715"/>
                </a:lnTo>
                <a:lnTo>
                  <a:pt x="146005" y="10844"/>
                </a:lnTo>
                <a:lnTo>
                  <a:pt x="141787" y="8327"/>
                </a:lnTo>
                <a:lnTo>
                  <a:pt x="128902" y="1230"/>
                </a:lnTo>
                <a:lnTo>
                  <a:pt x="125305" y="647"/>
                </a:lnTo>
                <a:lnTo>
                  <a:pt x="120367" y="259"/>
                </a:lnTo>
                <a:lnTo>
                  <a:pt x="114535" y="0"/>
                </a:lnTo>
                <a:lnTo>
                  <a:pt x="108107" y="1098"/>
                </a:lnTo>
                <a:lnTo>
                  <a:pt x="101281" y="3099"/>
                </a:lnTo>
                <a:lnTo>
                  <a:pt x="94191" y="5703"/>
                </a:lnTo>
                <a:lnTo>
                  <a:pt x="88194" y="7440"/>
                </a:lnTo>
                <a:lnTo>
                  <a:pt x="82926" y="8597"/>
                </a:lnTo>
                <a:lnTo>
                  <a:pt x="78144" y="9369"/>
                </a:lnTo>
                <a:lnTo>
                  <a:pt x="72417" y="12424"/>
                </a:lnTo>
                <a:lnTo>
                  <a:pt x="66058" y="17000"/>
                </a:lnTo>
                <a:lnTo>
                  <a:pt x="59279" y="22591"/>
                </a:lnTo>
                <a:lnTo>
                  <a:pt x="53489" y="26318"/>
                </a:lnTo>
                <a:lnTo>
                  <a:pt x="48359" y="28803"/>
                </a:lnTo>
                <a:lnTo>
                  <a:pt x="43670" y="30459"/>
                </a:lnTo>
                <a:lnTo>
                  <a:pt x="40544" y="32834"/>
                </a:lnTo>
                <a:lnTo>
                  <a:pt x="38459" y="35687"/>
                </a:lnTo>
                <a:lnTo>
                  <a:pt x="37069" y="38858"/>
                </a:lnTo>
                <a:lnTo>
                  <a:pt x="34873" y="42243"/>
                </a:lnTo>
                <a:lnTo>
                  <a:pt x="32139" y="45770"/>
                </a:lnTo>
                <a:lnTo>
                  <a:pt x="29046" y="49391"/>
                </a:lnTo>
                <a:lnTo>
                  <a:pt x="26984" y="53075"/>
                </a:lnTo>
                <a:lnTo>
                  <a:pt x="25610" y="56801"/>
                </a:lnTo>
                <a:lnTo>
                  <a:pt x="24693" y="60554"/>
                </a:lnTo>
                <a:lnTo>
                  <a:pt x="24082" y="64327"/>
                </a:lnTo>
                <a:lnTo>
                  <a:pt x="23676" y="68112"/>
                </a:lnTo>
                <a:lnTo>
                  <a:pt x="23404" y="71906"/>
                </a:lnTo>
                <a:lnTo>
                  <a:pt x="23222" y="76975"/>
                </a:lnTo>
                <a:lnTo>
                  <a:pt x="23021" y="89380"/>
                </a:lnTo>
                <a:lnTo>
                  <a:pt x="24238" y="96244"/>
                </a:lnTo>
                <a:lnTo>
                  <a:pt x="26319" y="103360"/>
                </a:lnTo>
                <a:lnTo>
                  <a:pt x="28976" y="110644"/>
                </a:lnTo>
                <a:lnTo>
                  <a:pt x="30748" y="116770"/>
                </a:lnTo>
                <a:lnTo>
                  <a:pt x="31929" y="122124"/>
                </a:lnTo>
                <a:lnTo>
                  <a:pt x="32716" y="126964"/>
                </a:lnTo>
                <a:lnTo>
                  <a:pt x="33240" y="131460"/>
                </a:lnTo>
                <a:lnTo>
                  <a:pt x="33591" y="135727"/>
                </a:lnTo>
                <a:lnTo>
                  <a:pt x="33824" y="139843"/>
                </a:lnTo>
                <a:lnTo>
                  <a:pt x="35249" y="145126"/>
                </a:lnTo>
                <a:lnTo>
                  <a:pt x="37469" y="151188"/>
                </a:lnTo>
                <a:lnTo>
                  <a:pt x="44091" y="167032"/>
                </a:lnTo>
                <a:lnTo>
                  <a:pt x="48383" y="172586"/>
                </a:lnTo>
                <a:lnTo>
                  <a:pt x="51305" y="175845"/>
                </a:lnTo>
                <a:lnTo>
                  <a:pt x="57939" y="182852"/>
                </a:lnTo>
                <a:lnTo>
                  <a:pt x="61487" y="186499"/>
                </a:lnTo>
                <a:lnTo>
                  <a:pt x="65121" y="188930"/>
                </a:lnTo>
                <a:lnTo>
                  <a:pt x="68814" y="190551"/>
                </a:lnTo>
                <a:lnTo>
                  <a:pt x="72546" y="191632"/>
                </a:lnTo>
                <a:lnTo>
                  <a:pt x="77575" y="192352"/>
                </a:lnTo>
                <a:lnTo>
                  <a:pt x="83467" y="192832"/>
                </a:lnTo>
                <a:lnTo>
                  <a:pt x="95517" y="193366"/>
                </a:lnTo>
                <a:lnTo>
                  <a:pt x="105106" y="193603"/>
                </a:lnTo>
                <a:lnTo>
                  <a:pt x="109441" y="192396"/>
                </a:lnTo>
                <a:lnTo>
                  <a:pt x="113600" y="190321"/>
                </a:lnTo>
                <a:lnTo>
                  <a:pt x="125731" y="1823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3"/>
          <p:cNvSpPr/>
          <p:nvPr/>
        </p:nvSpPr>
        <p:spPr>
          <a:xfrm>
            <a:off x="6749947" y="3817620"/>
            <a:ext cx="382373" cy="432836"/>
          </a:xfrm>
          <a:custGeom>
            <a:avLst/>
            <a:gdLst/>
            <a:ahLst/>
            <a:cxnLst/>
            <a:rect l="0" t="0" r="0" b="0"/>
            <a:pathLst>
              <a:path w="382373" h="432836">
                <a:moveTo>
                  <a:pt x="73762" y="102869"/>
                </a:moveTo>
                <a:lnTo>
                  <a:pt x="67695" y="96802"/>
                </a:lnTo>
                <a:lnTo>
                  <a:pt x="64637" y="95014"/>
                </a:lnTo>
                <a:lnTo>
                  <a:pt x="57854" y="93028"/>
                </a:lnTo>
                <a:lnTo>
                  <a:pt x="55537" y="93768"/>
                </a:lnTo>
                <a:lnTo>
                  <a:pt x="53992" y="95533"/>
                </a:lnTo>
                <a:lnTo>
                  <a:pt x="52962" y="97978"/>
                </a:lnTo>
                <a:lnTo>
                  <a:pt x="51006" y="99608"/>
                </a:lnTo>
                <a:lnTo>
                  <a:pt x="48431" y="100696"/>
                </a:lnTo>
                <a:lnTo>
                  <a:pt x="45445" y="101420"/>
                </a:lnTo>
                <a:lnTo>
                  <a:pt x="43455" y="103173"/>
                </a:lnTo>
                <a:lnTo>
                  <a:pt x="42127" y="105612"/>
                </a:lnTo>
                <a:lnTo>
                  <a:pt x="41243" y="108508"/>
                </a:lnTo>
                <a:lnTo>
                  <a:pt x="36872" y="115112"/>
                </a:lnTo>
                <a:lnTo>
                  <a:pt x="33929" y="118651"/>
                </a:lnTo>
                <a:lnTo>
                  <a:pt x="31966" y="122280"/>
                </a:lnTo>
                <a:lnTo>
                  <a:pt x="27935" y="134726"/>
                </a:lnTo>
                <a:lnTo>
                  <a:pt x="22491" y="147085"/>
                </a:lnTo>
                <a:lnTo>
                  <a:pt x="19262" y="155206"/>
                </a:lnTo>
                <a:lnTo>
                  <a:pt x="12286" y="174390"/>
                </a:lnTo>
                <a:lnTo>
                  <a:pt x="8648" y="183570"/>
                </a:lnTo>
                <a:lnTo>
                  <a:pt x="4953" y="192230"/>
                </a:lnTo>
                <a:lnTo>
                  <a:pt x="1219" y="200543"/>
                </a:lnTo>
                <a:lnTo>
                  <a:pt x="0" y="209895"/>
                </a:lnTo>
                <a:lnTo>
                  <a:pt x="458" y="219940"/>
                </a:lnTo>
                <a:lnTo>
                  <a:pt x="4250" y="245233"/>
                </a:lnTo>
                <a:lnTo>
                  <a:pt x="8155" y="252079"/>
                </a:lnTo>
                <a:lnTo>
                  <a:pt x="10974" y="255682"/>
                </a:lnTo>
                <a:lnTo>
                  <a:pt x="14123" y="256815"/>
                </a:lnTo>
                <a:lnTo>
                  <a:pt x="17493" y="256299"/>
                </a:lnTo>
                <a:lnTo>
                  <a:pt x="25958" y="252416"/>
                </a:lnTo>
                <a:lnTo>
                  <a:pt x="33493" y="245675"/>
                </a:lnTo>
                <a:lnTo>
                  <a:pt x="35486" y="242523"/>
                </a:lnTo>
                <a:lnTo>
                  <a:pt x="37700" y="235634"/>
                </a:lnTo>
                <a:lnTo>
                  <a:pt x="39561" y="233290"/>
                </a:lnTo>
                <a:lnTo>
                  <a:pt x="42072" y="231726"/>
                </a:lnTo>
                <a:lnTo>
                  <a:pt x="45015" y="230684"/>
                </a:lnTo>
                <a:lnTo>
                  <a:pt x="46978" y="228719"/>
                </a:lnTo>
                <a:lnTo>
                  <a:pt x="48286" y="226139"/>
                </a:lnTo>
                <a:lnTo>
                  <a:pt x="53514" y="213054"/>
                </a:lnTo>
                <a:lnTo>
                  <a:pt x="58413" y="201370"/>
                </a:lnTo>
                <a:lnTo>
                  <a:pt x="62441" y="185113"/>
                </a:lnTo>
                <a:lnTo>
                  <a:pt x="67884" y="167362"/>
                </a:lnTo>
                <a:lnTo>
                  <a:pt x="78088" y="135948"/>
                </a:lnTo>
                <a:lnTo>
                  <a:pt x="81727" y="126192"/>
                </a:lnTo>
                <a:lnTo>
                  <a:pt x="85422" y="117148"/>
                </a:lnTo>
                <a:lnTo>
                  <a:pt x="89156" y="108579"/>
                </a:lnTo>
                <a:lnTo>
                  <a:pt x="93304" y="95670"/>
                </a:lnTo>
                <a:lnTo>
                  <a:pt x="95966" y="83103"/>
                </a:lnTo>
                <a:lnTo>
                  <a:pt x="97455" y="83342"/>
                </a:lnTo>
                <a:lnTo>
                  <a:pt x="106406" y="90122"/>
                </a:lnTo>
                <a:lnTo>
                  <a:pt x="106955" y="91832"/>
                </a:lnTo>
                <a:lnTo>
                  <a:pt x="107565" y="97117"/>
                </a:lnTo>
                <a:lnTo>
                  <a:pt x="108997" y="100305"/>
                </a:lnTo>
                <a:lnTo>
                  <a:pt x="115812" y="110858"/>
                </a:lnTo>
                <a:lnTo>
                  <a:pt x="119664" y="122029"/>
                </a:lnTo>
                <a:lnTo>
                  <a:pt x="127016" y="133382"/>
                </a:lnTo>
                <a:lnTo>
                  <a:pt x="129180" y="140984"/>
                </a:lnTo>
                <a:lnTo>
                  <a:pt x="132298" y="147329"/>
                </a:lnTo>
                <a:lnTo>
                  <a:pt x="136917" y="155369"/>
                </a:lnTo>
                <a:lnTo>
                  <a:pt x="142535" y="164540"/>
                </a:lnTo>
                <a:lnTo>
                  <a:pt x="146280" y="173193"/>
                </a:lnTo>
                <a:lnTo>
                  <a:pt x="148778" y="181502"/>
                </a:lnTo>
                <a:lnTo>
                  <a:pt x="150443" y="189581"/>
                </a:lnTo>
                <a:lnTo>
                  <a:pt x="152823" y="197507"/>
                </a:lnTo>
                <a:lnTo>
                  <a:pt x="155679" y="205331"/>
                </a:lnTo>
                <a:lnTo>
                  <a:pt x="158854" y="213087"/>
                </a:lnTo>
                <a:lnTo>
                  <a:pt x="162241" y="220798"/>
                </a:lnTo>
                <a:lnTo>
                  <a:pt x="169389" y="236139"/>
                </a:lnTo>
                <a:lnTo>
                  <a:pt x="171804" y="243786"/>
                </a:lnTo>
                <a:lnTo>
                  <a:pt x="173414" y="251423"/>
                </a:lnTo>
                <a:lnTo>
                  <a:pt x="174486" y="259055"/>
                </a:lnTo>
                <a:lnTo>
                  <a:pt x="179065" y="270922"/>
                </a:lnTo>
                <a:lnTo>
                  <a:pt x="182064" y="275865"/>
                </a:lnTo>
                <a:lnTo>
                  <a:pt x="185397" y="288129"/>
                </a:lnTo>
                <a:lnTo>
                  <a:pt x="186286" y="294956"/>
                </a:lnTo>
                <a:lnTo>
                  <a:pt x="186878" y="304587"/>
                </a:lnTo>
                <a:lnTo>
                  <a:pt x="187536" y="328835"/>
                </a:lnTo>
                <a:lnTo>
                  <a:pt x="188017" y="417206"/>
                </a:lnTo>
                <a:lnTo>
                  <a:pt x="186762" y="422918"/>
                </a:lnTo>
                <a:lnTo>
                  <a:pt x="184656" y="426725"/>
                </a:lnTo>
                <a:lnTo>
                  <a:pt x="178217" y="432835"/>
                </a:lnTo>
                <a:lnTo>
                  <a:pt x="176419" y="432067"/>
                </a:lnTo>
                <a:lnTo>
                  <a:pt x="166930" y="424366"/>
                </a:lnTo>
                <a:lnTo>
                  <a:pt x="166354" y="422611"/>
                </a:lnTo>
                <a:lnTo>
                  <a:pt x="164274" y="411532"/>
                </a:lnTo>
                <a:lnTo>
                  <a:pt x="162044" y="403894"/>
                </a:lnTo>
                <a:lnTo>
                  <a:pt x="159287" y="394993"/>
                </a:lnTo>
                <a:lnTo>
                  <a:pt x="158718" y="386519"/>
                </a:lnTo>
                <a:lnTo>
                  <a:pt x="159611" y="378329"/>
                </a:lnTo>
                <a:lnTo>
                  <a:pt x="161473" y="370329"/>
                </a:lnTo>
                <a:lnTo>
                  <a:pt x="162717" y="359916"/>
                </a:lnTo>
                <a:lnTo>
                  <a:pt x="163545" y="347894"/>
                </a:lnTo>
                <a:lnTo>
                  <a:pt x="164098" y="334799"/>
                </a:lnTo>
                <a:lnTo>
                  <a:pt x="165736" y="323529"/>
                </a:lnTo>
                <a:lnTo>
                  <a:pt x="168098" y="313476"/>
                </a:lnTo>
                <a:lnTo>
                  <a:pt x="170943" y="304233"/>
                </a:lnTo>
                <a:lnTo>
                  <a:pt x="174110" y="295532"/>
                </a:lnTo>
                <a:lnTo>
                  <a:pt x="177491" y="287191"/>
                </a:lnTo>
                <a:lnTo>
                  <a:pt x="181015" y="279091"/>
                </a:lnTo>
                <a:lnTo>
                  <a:pt x="184635" y="269880"/>
                </a:lnTo>
                <a:lnTo>
                  <a:pt x="192042" y="249487"/>
                </a:lnTo>
                <a:lnTo>
                  <a:pt x="209421" y="198382"/>
                </a:lnTo>
                <a:lnTo>
                  <a:pt x="217541" y="180514"/>
                </a:lnTo>
                <a:lnTo>
                  <a:pt x="226765" y="163523"/>
                </a:lnTo>
                <a:lnTo>
                  <a:pt x="236724" y="147115"/>
                </a:lnTo>
                <a:lnTo>
                  <a:pt x="244633" y="133636"/>
                </a:lnTo>
                <a:lnTo>
                  <a:pt x="256809" y="111887"/>
                </a:lnTo>
                <a:lnTo>
                  <a:pt x="263104" y="102531"/>
                </a:lnTo>
                <a:lnTo>
                  <a:pt x="269840" y="93754"/>
                </a:lnTo>
                <a:lnTo>
                  <a:pt x="276871" y="85362"/>
                </a:lnTo>
                <a:lnTo>
                  <a:pt x="288069" y="72652"/>
                </a:lnTo>
                <a:lnTo>
                  <a:pt x="299821" y="60230"/>
                </a:lnTo>
                <a:lnTo>
                  <a:pt x="337118" y="22466"/>
                </a:lnTo>
                <a:lnTo>
                  <a:pt x="342042" y="18787"/>
                </a:lnTo>
                <a:lnTo>
                  <a:pt x="350901" y="14699"/>
                </a:lnTo>
                <a:lnTo>
                  <a:pt x="359072" y="9496"/>
                </a:lnTo>
                <a:lnTo>
                  <a:pt x="38237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4"/>
          <p:cNvSpPr/>
          <p:nvPr/>
        </p:nvSpPr>
        <p:spPr>
          <a:xfrm>
            <a:off x="6745926" y="4892253"/>
            <a:ext cx="283525" cy="376977"/>
          </a:xfrm>
          <a:custGeom>
            <a:avLst/>
            <a:gdLst/>
            <a:ahLst/>
            <a:cxnLst/>
            <a:rect l="0" t="0" r="0" b="0"/>
            <a:pathLst>
              <a:path w="283525" h="376977">
                <a:moveTo>
                  <a:pt x="123504" y="376976"/>
                </a:moveTo>
                <a:lnTo>
                  <a:pt x="123504" y="286131"/>
                </a:lnTo>
                <a:lnTo>
                  <a:pt x="122234" y="260533"/>
                </a:lnTo>
                <a:lnTo>
                  <a:pt x="117436" y="194837"/>
                </a:lnTo>
                <a:lnTo>
                  <a:pt x="113109" y="166650"/>
                </a:lnTo>
                <a:lnTo>
                  <a:pt x="107683" y="142779"/>
                </a:lnTo>
                <a:lnTo>
                  <a:pt x="101527" y="121785"/>
                </a:lnTo>
                <a:lnTo>
                  <a:pt x="97422" y="105249"/>
                </a:lnTo>
                <a:lnTo>
                  <a:pt x="94686" y="91685"/>
                </a:lnTo>
                <a:lnTo>
                  <a:pt x="92862" y="80102"/>
                </a:lnTo>
                <a:lnTo>
                  <a:pt x="90376" y="71110"/>
                </a:lnTo>
                <a:lnTo>
                  <a:pt x="87449" y="63846"/>
                </a:lnTo>
                <a:lnTo>
                  <a:pt x="84227" y="57732"/>
                </a:lnTo>
                <a:lnTo>
                  <a:pt x="79539" y="51117"/>
                </a:lnTo>
                <a:lnTo>
                  <a:pt x="73874" y="44167"/>
                </a:lnTo>
                <a:lnTo>
                  <a:pt x="67557" y="36994"/>
                </a:lnTo>
                <a:lnTo>
                  <a:pt x="60539" y="25636"/>
                </a:lnTo>
                <a:lnTo>
                  <a:pt x="58667" y="20830"/>
                </a:lnTo>
                <a:lnTo>
                  <a:pt x="54879" y="16355"/>
                </a:lnTo>
                <a:lnTo>
                  <a:pt x="49814" y="12102"/>
                </a:lnTo>
                <a:lnTo>
                  <a:pt x="35570" y="2219"/>
                </a:lnTo>
                <a:lnTo>
                  <a:pt x="30235" y="868"/>
                </a:lnTo>
                <a:lnTo>
                  <a:pt x="23631" y="267"/>
                </a:lnTo>
                <a:lnTo>
                  <a:pt x="16462" y="0"/>
                </a:lnTo>
                <a:lnTo>
                  <a:pt x="12773" y="1199"/>
                </a:lnTo>
                <a:lnTo>
                  <a:pt x="5286" y="5918"/>
                </a:lnTo>
                <a:lnTo>
                  <a:pt x="0" y="9647"/>
                </a:lnTo>
                <a:lnTo>
                  <a:pt x="528" y="15250"/>
                </a:lnTo>
                <a:lnTo>
                  <a:pt x="2150" y="24065"/>
                </a:lnTo>
                <a:lnTo>
                  <a:pt x="4501" y="35022"/>
                </a:lnTo>
                <a:lnTo>
                  <a:pt x="6068" y="43597"/>
                </a:lnTo>
                <a:lnTo>
                  <a:pt x="7113" y="50584"/>
                </a:lnTo>
                <a:lnTo>
                  <a:pt x="7810" y="56511"/>
                </a:lnTo>
                <a:lnTo>
                  <a:pt x="9545" y="61733"/>
                </a:lnTo>
                <a:lnTo>
                  <a:pt x="14859" y="70921"/>
                </a:lnTo>
                <a:lnTo>
                  <a:pt x="18054" y="77690"/>
                </a:lnTo>
                <a:lnTo>
                  <a:pt x="21454" y="86012"/>
                </a:lnTo>
                <a:lnTo>
                  <a:pt x="24990" y="95370"/>
                </a:lnTo>
                <a:lnTo>
                  <a:pt x="28618" y="102879"/>
                </a:lnTo>
                <a:lnTo>
                  <a:pt x="41062" y="123325"/>
                </a:lnTo>
                <a:lnTo>
                  <a:pt x="53420" y="146556"/>
                </a:lnTo>
                <a:lnTo>
                  <a:pt x="60270" y="158592"/>
                </a:lnTo>
                <a:lnTo>
                  <a:pt x="67379" y="170427"/>
                </a:lnTo>
                <a:lnTo>
                  <a:pt x="74656" y="182127"/>
                </a:lnTo>
                <a:lnTo>
                  <a:pt x="82049" y="191197"/>
                </a:lnTo>
                <a:lnTo>
                  <a:pt x="89518" y="198513"/>
                </a:lnTo>
                <a:lnTo>
                  <a:pt x="97036" y="204661"/>
                </a:lnTo>
                <a:lnTo>
                  <a:pt x="103319" y="210030"/>
                </a:lnTo>
                <a:lnTo>
                  <a:pt x="108777" y="214879"/>
                </a:lnTo>
                <a:lnTo>
                  <a:pt x="118229" y="223653"/>
                </a:lnTo>
                <a:lnTo>
                  <a:pt x="130689" y="235733"/>
                </a:lnTo>
                <a:lnTo>
                  <a:pt x="138551" y="243505"/>
                </a:lnTo>
                <a:lnTo>
                  <a:pt x="143695" y="246085"/>
                </a:lnTo>
                <a:lnTo>
                  <a:pt x="149665" y="247806"/>
                </a:lnTo>
                <a:lnTo>
                  <a:pt x="156184" y="248952"/>
                </a:lnTo>
                <a:lnTo>
                  <a:pt x="163070" y="249717"/>
                </a:lnTo>
                <a:lnTo>
                  <a:pt x="170202" y="250227"/>
                </a:lnTo>
                <a:lnTo>
                  <a:pt x="183628" y="250793"/>
                </a:lnTo>
                <a:lnTo>
                  <a:pt x="198327" y="251112"/>
                </a:lnTo>
                <a:lnTo>
                  <a:pt x="206711" y="251187"/>
                </a:lnTo>
                <a:lnTo>
                  <a:pt x="210726" y="248667"/>
                </a:lnTo>
                <a:lnTo>
                  <a:pt x="218572" y="239093"/>
                </a:lnTo>
                <a:lnTo>
                  <a:pt x="226293" y="229758"/>
                </a:lnTo>
                <a:lnTo>
                  <a:pt x="230130" y="225491"/>
                </a:lnTo>
                <a:lnTo>
                  <a:pt x="232688" y="221376"/>
                </a:lnTo>
                <a:lnTo>
                  <a:pt x="235530" y="213417"/>
                </a:lnTo>
                <a:lnTo>
                  <a:pt x="243197" y="189661"/>
                </a:lnTo>
                <a:lnTo>
                  <a:pt x="245210" y="180979"/>
                </a:lnTo>
                <a:lnTo>
                  <a:pt x="246551" y="172652"/>
                </a:lnTo>
                <a:lnTo>
                  <a:pt x="247445" y="164560"/>
                </a:lnTo>
                <a:lnTo>
                  <a:pt x="248041" y="155355"/>
                </a:lnTo>
                <a:lnTo>
                  <a:pt x="248439" y="145409"/>
                </a:lnTo>
                <a:lnTo>
                  <a:pt x="248998" y="116594"/>
                </a:lnTo>
                <a:lnTo>
                  <a:pt x="249187" y="78034"/>
                </a:lnTo>
                <a:lnTo>
                  <a:pt x="247933" y="69732"/>
                </a:lnTo>
                <a:lnTo>
                  <a:pt x="245827" y="62927"/>
                </a:lnTo>
                <a:lnTo>
                  <a:pt x="241369" y="51979"/>
                </a:lnTo>
                <a:lnTo>
                  <a:pt x="239387" y="42879"/>
                </a:lnTo>
                <a:lnTo>
                  <a:pt x="235121" y="31216"/>
                </a:lnTo>
                <a:lnTo>
                  <a:pt x="232205" y="24549"/>
                </a:lnTo>
                <a:lnTo>
                  <a:pt x="228991" y="20105"/>
                </a:lnTo>
                <a:lnTo>
                  <a:pt x="225579" y="17142"/>
                </a:lnTo>
                <a:lnTo>
                  <a:pt x="222033" y="15167"/>
                </a:lnTo>
                <a:lnTo>
                  <a:pt x="219670" y="12580"/>
                </a:lnTo>
                <a:lnTo>
                  <a:pt x="218095" y="9586"/>
                </a:lnTo>
                <a:lnTo>
                  <a:pt x="217045" y="6319"/>
                </a:lnTo>
                <a:lnTo>
                  <a:pt x="215074" y="5412"/>
                </a:lnTo>
                <a:lnTo>
                  <a:pt x="212491" y="6077"/>
                </a:lnTo>
                <a:lnTo>
                  <a:pt x="209499" y="7790"/>
                </a:lnTo>
                <a:lnTo>
                  <a:pt x="202787" y="9693"/>
                </a:lnTo>
                <a:lnTo>
                  <a:pt x="199219" y="10201"/>
                </a:lnTo>
                <a:lnTo>
                  <a:pt x="196840" y="11809"/>
                </a:lnTo>
                <a:lnTo>
                  <a:pt x="195255" y="14152"/>
                </a:lnTo>
                <a:lnTo>
                  <a:pt x="194198" y="16983"/>
                </a:lnTo>
                <a:lnTo>
                  <a:pt x="186642" y="27036"/>
                </a:lnTo>
                <a:lnTo>
                  <a:pt x="184646" y="31923"/>
                </a:lnTo>
                <a:lnTo>
                  <a:pt x="183315" y="37721"/>
                </a:lnTo>
                <a:lnTo>
                  <a:pt x="182427" y="44126"/>
                </a:lnTo>
                <a:lnTo>
                  <a:pt x="180566" y="53476"/>
                </a:lnTo>
                <a:lnTo>
                  <a:pt x="175112" y="77412"/>
                </a:lnTo>
                <a:lnTo>
                  <a:pt x="174419" y="88367"/>
                </a:lnTo>
                <a:lnTo>
                  <a:pt x="175227" y="98210"/>
                </a:lnTo>
                <a:lnTo>
                  <a:pt x="177035" y="107312"/>
                </a:lnTo>
                <a:lnTo>
                  <a:pt x="178242" y="114650"/>
                </a:lnTo>
                <a:lnTo>
                  <a:pt x="179581" y="126190"/>
                </a:lnTo>
                <a:lnTo>
                  <a:pt x="181209" y="131046"/>
                </a:lnTo>
                <a:lnTo>
                  <a:pt x="186403" y="139827"/>
                </a:lnTo>
                <a:lnTo>
                  <a:pt x="189559" y="147963"/>
                </a:lnTo>
                <a:lnTo>
                  <a:pt x="190401" y="151911"/>
                </a:lnTo>
                <a:lnTo>
                  <a:pt x="194722" y="159684"/>
                </a:lnTo>
                <a:lnTo>
                  <a:pt x="200877" y="167372"/>
                </a:lnTo>
                <a:lnTo>
                  <a:pt x="207845" y="175022"/>
                </a:lnTo>
                <a:lnTo>
                  <a:pt x="218908" y="186469"/>
                </a:lnTo>
                <a:lnTo>
                  <a:pt x="222666" y="189012"/>
                </a:lnTo>
                <a:lnTo>
                  <a:pt x="230229" y="191837"/>
                </a:lnTo>
                <a:lnTo>
                  <a:pt x="237824" y="193092"/>
                </a:lnTo>
                <a:lnTo>
                  <a:pt x="246980" y="193898"/>
                </a:lnTo>
                <a:lnTo>
                  <a:pt x="254634" y="194038"/>
                </a:lnTo>
                <a:lnTo>
                  <a:pt x="257913" y="192787"/>
                </a:lnTo>
                <a:lnTo>
                  <a:pt x="264945" y="188011"/>
                </a:lnTo>
                <a:lnTo>
                  <a:pt x="272302" y="181655"/>
                </a:lnTo>
                <a:lnTo>
                  <a:pt x="283524" y="1712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5"/>
          <p:cNvSpPr/>
          <p:nvPr/>
        </p:nvSpPr>
        <p:spPr>
          <a:xfrm>
            <a:off x="7029594" y="4709159"/>
            <a:ext cx="320597" cy="433824"/>
          </a:xfrm>
          <a:custGeom>
            <a:avLst/>
            <a:gdLst/>
            <a:ahLst/>
            <a:cxnLst/>
            <a:rect l="0" t="0" r="0" b="0"/>
            <a:pathLst>
              <a:path w="320597" h="433824">
                <a:moveTo>
                  <a:pt x="45575" y="91441"/>
                </a:moveTo>
                <a:lnTo>
                  <a:pt x="33440" y="79305"/>
                </a:lnTo>
                <a:lnTo>
                  <a:pt x="28595" y="77000"/>
                </a:lnTo>
                <a:lnTo>
                  <a:pt x="24095" y="76734"/>
                </a:lnTo>
                <a:lnTo>
                  <a:pt x="13816" y="79363"/>
                </a:lnTo>
                <a:lnTo>
                  <a:pt x="12973" y="80849"/>
                </a:lnTo>
                <a:lnTo>
                  <a:pt x="12035" y="85887"/>
                </a:lnTo>
                <a:lnTo>
                  <a:pt x="8232" y="92359"/>
                </a:lnTo>
                <a:lnTo>
                  <a:pt x="5440" y="95863"/>
                </a:lnTo>
                <a:lnTo>
                  <a:pt x="3579" y="100738"/>
                </a:lnTo>
                <a:lnTo>
                  <a:pt x="1510" y="112929"/>
                </a:lnTo>
                <a:lnTo>
                  <a:pt x="959" y="123546"/>
                </a:lnTo>
                <a:lnTo>
                  <a:pt x="346" y="152276"/>
                </a:lnTo>
                <a:lnTo>
                  <a:pt x="0" y="192016"/>
                </a:lnTo>
                <a:lnTo>
                  <a:pt x="1222" y="201671"/>
                </a:lnTo>
                <a:lnTo>
                  <a:pt x="3306" y="209377"/>
                </a:lnTo>
                <a:lnTo>
                  <a:pt x="7740" y="221327"/>
                </a:lnTo>
                <a:lnTo>
                  <a:pt x="9709" y="230871"/>
                </a:lnTo>
                <a:lnTo>
                  <a:pt x="13972" y="242733"/>
                </a:lnTo>
                <a:lnTo>
                  <a:pt x="20099" y="255201"/>
                </a:lnTo>
                <a:lnTo>
                  <a:pt x="27056" y="264977"/>
                </a:lnTo>
                <a:lnTo>
                  <a:pt x="30689" y="268091"/>
                </a:lnTo>
                <a:lnTo>
                  <a:pt x="34381" y="270168"/>
                </a:lnTo>
                <a:lnTo>
                  <a:pt x="38113" y="271552"/>
                </a:lnTo>
                <a:lnTo>
                  <a:pt x="41870" y="271205"/>
                </a:lnTo>
                <a:lnTo>
                  <a:pt x="45645" y="269703"/>
                </a:lnTo>
                <a:lnTo>
                  <a:pt x="54761" y="264236"/>
                </a:lnTo>
                <a:lnTo>
                  <a:pt x="55509" y="262518"/>
                </a:lnTo>
                <a:lnTo>
                  <a:pt x="57832" y="251491"/>
                </a:lnTo>
                <a:lnTo>
                  <a:pt x="60097" y="243861"/>
                </a:lnTo>
                <a:lnTo>
                  <a:pt x="62876" y="234964"/>
                </a:lnTo>
                <a:lnTo>
                  <a:pt x="64730" y="225223"/>
                </a:lnTo>
                <a:lnTo>
                  <a:pt x="65965" y="214919"/>
                </a:lnTo>
                <a:lnTo>
                  <a:pt x="66789" y="204239"/>
                </a:lnTo>
                <a:lnTo>
                  <a:pt x="67337" y="194580"/>
                </a:lnTo>
                <a:lnTo>
                  <a:pt x="67947" y="177073"/>
                </a:lnTo>
                <a:lnTo>
                  <a:pt x="66840" y="166309"/>
                </a:lnTo>
                <a:lnTo>
                  <a:pt x="64832" y="154053"/>
                </a:lnTo>
                <a:lnTo>
                  <a:pt x="58551" y="122153"/>
                </a:lnTo>
                <a:lnTo>
                  <a:pt x="57464" y="110559"/>
                </a:lnTo>
                <a:lnTo>
                  <a:pt x="57096" y="97804"/>
                </a:lnTo>
                <a:lnTo>
                  <a:pt x="57046" y="99772"/>
                </a:lnTo>
                <a:lnTo>
                  <a:pt x="58302" y="100805"/>
                </a:lnTo>
                <a:lnTo>
                  <a:pt x="63085" y="101952"/>
                </a:lnTo>
                <a:lnTo>
                  <a:pt x="72918" y="102598"/>
                </a:lnTo>
                <a:lnTo>
                  <a:pt x="76504" y="103959"/>
                </a:lnTo>
                <a:lnTo>
                  <a:pt x="86349" y="110672"/>
                </a:lnTo>
                <a:lnTo>
                  <a:pt x="92370" y="115765"/>
                </a:lnTo>
                <a:lnTo>
                  <a:pt x="102780" y="125958"/>
                </a:lnTo>
                <a:lnTo>
                  <a:pt x="111652" y="133502"/>
                </a:lnTo>
                <a:lnTo>
                  <a:pt x="135056" y="152045"/>
                </a:lnTo>
                <a:lnTo>
                  <a:pt x="147139" y="163593"/>
                </a:lnTo>
                <a:lnTo>
                  <a:pt x="159005" y="176372"/>
                </a:lnTo>
                <a:lnTo>
                  <a:pt x="170725" y="189972"/>
                </a:lnTo>
                <a:lnTo>
                  <a:pt x="211491" y="239450"/>
                </a:lnTo>
                <a:lnTo>
                  <a:pt x="223496" y="254884"/>
                </a:lnTo>
                <a:lnTo>
                  <a:pt x="234040" y="268983"/>
                </a:lnTo>
                <a:lnTo>
                  <a:pt x="243608" y="282192"/>
                </a:lnTo>
                <a:lnTo>
                  <a:pt x="251257" y="294808"/>
                </a:lnTo>
                <a:lnTo>
                  <a:pt x="257627" y="307029"/>
                </a:lnTo>
                <a:lnTo>
                  <a:pt x="263143" y="318986"/>
                </a:lnTo>
                <a:lnTo>
                  <a:pt x="268091" y="330767"/>
                </a:lnTo>
                <a:lnTo>
                  <a:pt x="272659" y="342432"/>
                </a:lnTo>
                <a:lnTo>
                  <a:pt x="276974" y="354018"/>
                </a:lnTo>
                <a:lnTo>
                  <a:pt x="279852" y="363012"/>
                </a:lnTo>
                <a:lnTo>
                  <a:pt x="283048" y="376392"/>
                </a:lnTo>
                <a:lnTo>
                  <a:pt x="284469" y="386572"/>
                </a:lnTo>
                <a:lnTo>
                  <a:pt x="285268" y="399444"/>
                </a:lnTo>
                <a:lnTo>
                  <a:pt x="285561" y="411166"/>
                </a:lnTo>
                <a:lnTo>
                  <a:pt x="285586" y="416844"/>
                </a:lnTo>
                <a:lnTo>
                  <a:pt x="284323" y="418866"/>
                </a:lnTo>
                <a:lnTo>
                  <a:pt x="282210" y="420214"/>
                </a:lnTo>
                <a:lnTo>
                  <a:pt x="279532" y="421113"/>
                </a:lnTo>
                <a:lnTo>
                  <a:pt x="277746" y="422982"/>
                </a:lnTo>
                <a:lnTo>
                  <a:pt x="276556" y="425498"/>
                </a:lnTo>
                <a:lnTo>
                  <a:pt x="275763" y="428446"/>
                </a:lnTo>
                <a:lnTo>
                  <a:pt x="273964" y="430411"/>
                </a:lnTo>
                <a:lnTo>
                  <a:pt x="271495" y="431721"/>
                </a:lnTo>
                <a:lnTo>
                  <a:pt x="265363" y="433176"/>
                </a:lnTo>
                <a:lnTo>
                  <a:pt x="258406" y="433823"/>
                </a:lnTo>
                <a:lnTo>
                  <a:pt x="254772" y="432725"/>
                </a:lnTo>
                <a:lnTo>
                  <a:pt x="244861" y="426383"/>
                </a:lnTo>
                <a:lnTo>
                  <a:pt x="242097" y="424454"/>
                </a:lnTo>
                <a:lnTo>
                  <a:pt x="234473" y="411232"/>
                </a:lnTo>
                <a:lnTo>
                  <a:pt x="231197" y="403695"/>
                </a:lnTo>
                <a:lnTo>
                  <a:pt x="227743" y="394860"/>
                </a:lnTo>
                <a:lnTo>
                  <a:pt x="224170" y="385160"/>
                </a:lnTo>
                <a:lnTo>
                  <a:pt x="220520" y="377424"/>
                </a:lnTo>
                <a:lnTo>
                  <a:pt x="213075" y="365440"/>
                </a:lnTo>
                <a:lnTo>
                  <a:pt x="210582" y="356657"/>
                </a:lnTo>
                <a:lnTo>
                  <a:pt x="208919" y="345721"/>
                </a:lnTo>
                <a:lnTo>
                  <a:pt x="207812" y="333351"/>
                </a:lnTo>
                <a:lnTo>
                  <a:pt x="207073" y="314944"/>
                </a:lnTo>
                <a:lnTo>
                  <a:pt x="206253" y="267399"/>
                </a:lnTo>
                <a:lnTo>
                  <a:pt x="207303" y="248116"/>
                </a:lnTo>
                <a:lnTo>
                  <a:pt x="209274" y="232721"/>
                </a:lnTo>
                <a:lnTo>
                  <a:pt x="211858" y="219917"/>
                </a:lnTo>
                <a:lnTo>
                  <a:pt x="214850" y="207572"/>
                </a:lnTo>
                <a:lnTo>
                  <a:pt x="218115" y="195531"/>
                </a:lnTo>
                <a:lnTo>
                  <a:pt x="225130" y="171993"/>
                </a:lnTo>
                <a:lnTo>
                  <a:pt x="232481" y="148832"/>
                </a:lnTo>
                <a:lnTo>
                  <a:pt x="237489" y="136051"/>
                </a:lnTo>
                <a:lnTo>
                  <a:pt x="243368" y="122451"/>
                </a:lnTo>
                <a:lnTo>
                  <a:pt x="249827" y="108304"/>
                </a:lnTo>
                <a:lnTo>
                  <a:pt x="256673" y="96333"/>
                </a:lnTo>
                <a:lnTo>
                  <a:pt x="263777" y="85812"/>
                </a:lnTo>
                <a:lnTo>
                  <a:pt x="313851" y="19463"/>
                </a:lnTo>
                <a:lnTo>
                  <a:pt x="320596" y="11614"/>
                </a:lnTo>
                <a:lnTo>
                  <a:pt x="3198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6"/>
          <p:cNvSpPr/>
          <p:nvPr/>
        </p:nvSpPr>
        <p:spPr>
          <a:xfrm>
            <a:off x="5486400" y="4652009"/>
            <a:ext cx="274161" cy="377192"/>
          </a:xfrm>
          <a:custGeom>
            <a:avLst/>
            <a:gdLst/>
            <a:ahLst/>
            <a:cxnLst/>
            <a:rect l="0" t="0" r="0" b="0"/>
            <a:pathLst>
              <a:path w="274161" h="377192">
                <a:moveTo>
                  <a:pt x="0" y="0"/>
                </a:moveTo>
                <a:lnTo>
                  <a:pt x="6067" y="12136"/>
                </a:lnTo>
                <a:lnTo>
                  <a:pt x="12433" y="21481"/>
                </a:lnTo>
                <a:lnTo>
                  <a:pt x="19496" y="31137"/>
                </a:lnTo>
                <a:lnTo>
                  <a:pt x="23157" y="37268"/>
                </a:lnTo>
                <a:lnTo>
                  <a:pt x="26867" y="43896"/>
                </a:lnTo>
                <a:lnTo>
                  <a:pt x="30612" y="52124"/>
                </a:lnTo>
                <a:lnTo>
                  <a:pt x="34378" y="61419"/>
                </a:lnTo>
                <a:lnTo>
                  <a:pt x="38158" y="71426"/>
                </a:lnTo>
                <a:lnTo>
                  <a:pt x="43219" y="83177"/>
                </a:lnTo>
                <a:lnTo>
                  <a:pt x="55615" y="109782"/>
                </a:lnTo>
                <a:lnTo>
                  <a:pt x="61206" y="123988"/>
                </a:lnTo>
                <a:lnTo>
                  <a:pt x="66204" y="138538"/>
                </a:lnTo>
                <a:lnTo>
                  <a:pt x="70806" y="153319"/>
                </a:lnTo>
                <a:lnTo>
                  <a:pt x="76413" y="166983"/>
                </a:lnTo>
                <a:lnTo>
                  <a:pt x="82692" y="179902"/>
                </a:lnTo>
                <a:lnTo>
                  <a:pt x="100278" y="212901"/>
                </a:lnTo>
                <a:lnTo>
                  <a:pt x="104952" y="221944"/>
                </a:lnTo>
                <a:lnTo>
                  <a:pt x="109338" y="234323"/>
                </a:lnTo>
                <a:lnTo>
                  <a:pt x="113532" y="248925"/>
                </a:lnTo>
                <a:lnTo>
                  <a:pt x="117598" y="265011"/>
                </a:lnTo>
                <a:lnTo>
                  <a:pt x="122848" y="279544"/>
                </a:lnTo>
                <a:lnTo>
                  <a:pt x="128889" y="293043"/>
                </a:lnTo>
                <a:lnTo>
                  <a:pt x="144698" y="323880"/>
                </a:lnTo>
                <a:lnTo>
                  <a:pt x="147265" y="330220"/>
                </a:lnTo>
                <a:lnTo>
                  <a:pt x="153504" y="347425"/>
                </a:lnTo>
                <a:lnTo>
                  <a:pt x="155676" y="352267"/>
                </a:lnTo>
                <a:lnTo>
                  <a:pt x="157124" y="354225"/>
                </a:lnTo>
                <a:lnTo>
                  <a:pt x="159448" y="354309"/>
                </a:lnTo>
                <a:lnTo>
                  <a:pt x="156379" y="347548"/>
                </a:lnTo>
                <a:lnTo>
                  <a:pt x="153782" y="342189"/>
                </a:lnTo>
                <a:lnTo>
                  <a:pt x="152051" y="336076"/>
                </a:lnTo>
                <a:lnTo>
                  <a:pt x="150898" y="329461"/>
                </a:lnTo>
                <a:lnTo>
                  <a:pt x="150128" y="322511"/>
                </a:lnTo>
                <a:lnTo>
                  <a:pt x="149615" y="315337"/>
                </a:lnTo>
                <a:lnTo>
                  <a:pt x="149273" y="308015"/>
                </a:lnTo>
                <a:lnTo>
                  <a:pt x="149045" y="300594"/>
                </a:lnTo>
                <a:lnTo>
                  <a:pt x="150164" y="294376"/>
                </a:lnTo>
                <a:lnTo>
                  <a:pt x="156535" y="279557"/>
                </a:lnTo>
                <a:lnTo>
                  <a:pt x="158471" y="271145"/>
                </a:lnTo>
                <a:lnTo>
                  <a:pt x="162718" y="259786"/>
                </a:lnTo>
                <a:lnTo>
                  <a:pt x="165629" y="253201"/>
                </a:lnTo>
                <a:lnTo>
                  <a:pt x="170108" y="245000"/>
                </a:lnTo>
                <a:lnTo>
                  <a:pt x="175636" y="235724"/>
                </a:lnTo>
                <a:lnTo>
                  <a:pt x="181860" y="225729"/>
                </a:lnTo>
                <a:lnTo>
                  <a:pt x="187280" y="217796"/>
                </a:lnTo>
                <a:lnTo>
                  <a:pt x="192163" y="211238"/>
                </a:lnTo>
                <a:lnTo>
                  <a:pt x="196689" y="205595"/>
                </a:lnTo>
                <a:lnTo>
                  <a:pt x="200976" y="201834"/>
                </a:lnTo>
                <a:lnTo>
                  <a:pt x="205104" y="199326"/>
                </a:lnTo>
                <a:lnTo>
                  <a:pt x="213077" y="196540"/>
                </a:lnTo>
                <a:lnTo>
                  <a:pt x="220854" y="195301"/>
                </a:lnTo>
                <a:lnTo>
                  <a:pt x="226305" y="194604"/>
                </a:lnTo>
                <a:lnTo>
                  <a:pt x="234353" y="197827"/>
                </a:lnTo>
                <a:lnTo>
                  <a:pt x="240055" y="200465"/>
                </a:lnTo>
                <a:lnTo>
                  <a:pt x="245127" y="202224"/>
                </a:lnTo>
                <a:lnTo>
                  <a:pt x="249778" y="203396"/>
                </a:lnTo>
                <a:lnTo>
                  <a:pt x="254148" y="204178"/>
                </a:lnTo>
                <a:lnTo>
                  <a:pt x="257062" y="205968"/>
                </a:lnTo>
                <a:lnTo>
                  <a:pt x="259005" y="208433"/>
                </a:lnTo>
                <a:lnTo>
                  <a:pt x="260300" y="211345"/>
                </a:lnTo>
                <a:lnTo>
                  <a:pt x="268190" y="221512"/>
                </a:lnTo>
                <a:lnTo>
                  <a:pt x="270233" y="226415"/>
                </a:lnTo>
                <a:lnTo>
                  <a:pt x="271595" y="232223"/>
                </a:lnTo>
                <a:lnTo>
                  <a:pt x="272503" y="238636"/>
                </a:lnTo>
                <a:lnTo>
                  <a:pt x="273512" y="249148"/>
                </a:lnTo>
                <a:lnTo>
                  <a:pt x="273961" y="258052"/>
                </a:lnTo>
                <a:lnTo>
                  <a:pt x="274160" y="266243"/>
                </a:lnTo>
                <a:lnTo>
                  <a:pt x="272943" y="274016"/>
                </a:lnTo>
                <a:lnTo>
                  <a:pt x="270862" y="284277"/>
                </a:lnTo>
                <a:lnTo>
                  <a:pt x="268204" y="296199"/>
                </a:lnTo>
                <a:lnTo>
                  <a:pt x="265163" y="305415"/>
                </a:lnTo>
                <a:lnTo>
                  <a:pt x="261865" y="312831"/>
                </a:lnTo>
                <a:lnTo>
                  <a:pt x="258397" y="319044"/>
                </a:lnTo>
                <a:lnTo>
                  <a:pt x="253544" y="326996"/>
                </a:lnTo>
                <a:lnTo>
                  <a:pt x="241379" y="345992"/>
                </a:lnTo>
                <a:lnTo>
                  <a:pt x="235849" y="352582"/>
                </a:lnTo>
                <a:lnTo>
                  <a:pt x="230893" y="356974"/>
                </a:lnTo>
                <a:lnTo>
                  <a:pt x="226318" y="359903"/>
                </a:lnTo>
                <a:lnTo>
                  <a:pt x="217849" y="366544"/>
                </a:lnTo>
                <a:lnTo>
                  <a:pt x="213812" y="370092"/>
                </a:lnTo>
                <a:lnTo>
                  <a:pt x="209852" y="372459"/>
                </a:lnTo>
                <a:lnTo>
                  <a:pt x="202064" y="375088"/>
                </a:lnTo>
                <a:lnTo>
                  <a:pt x="194369" y="376256"/>
                </a:lnTo>
                <a:lnTo>
                  <a:pt x="186716" y="376775"/>
                </a:lnTo>
                <a:lnTo>
                  <a:pt x="182897" y="376913"/>
                </a:lnTo>
                <a:lnTo>
                  <a:pt x="125729" y="3771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7"/>
          <p:cNvSpPr/>
          <p:nvPr/>
        </p:nvSpPr>
        <p:spPr>
          <a:xfrm>
            <a:off x="5658196" y="5086537"/>
            <a:ext cx="285405" cy="228194"/>
          </a:xfrm>
          <a:custGeom>
            <a:avLst/>
            <a:gdLst/>
            <a:ahLst/>
            <a:cxnLst/>
            <a:rect l="0" t="0" r="0" b="0"/>
            <a:pathLst>
              <a:path w="285405" h="228194">
                <a:moveTo>
                  <a:pt x="148244" y="45532"/>
                </a:moveTo>
                <a:lnTo>
                  <a:pt x="138402" y="25850"/>
                </a:lnTo>
                <a:lnTo>
                  <a:pt x="137520" y="20698"/>
                </a:lnTo>
                <a:lnTo>
                  <a:pt x="137284" y="17546"/>
                </a:lnTo>
                <a:lnTo>
                  <a:pt x="133317" y="14175"/>
                </a:lnTo>
                <a:lnTo>
                  <a:pt x="126863" y="10658"/>
                </a:lnTo>
                <a:lnTo>
                  <a:pt x="118750" y="7042"/>
                </a:lnTo>
                <a:lnTo>
                  <a:pt x="112071" y="4632"/>
                </a:lnTo>
                <a:lnTo>
                  <a:pt x="106349" y="3025"/>
                </a:lnTo>
                <a:lnTo>
                  <a:pt x="101264" y="1955"/>
                </a:lnTo>
                <a:lnTo>
                  <a:pt x="95333" y="1241"/>
                </a:lnTo>
                <a:lnTo>
                  <a:pt x="88840" y="765"/>
                </a:lnTo>
                <a:lnTo>
                  <a:pt x="72304" y="0"/>
                </a:lnTo>
                <a:lnTo>
                  <a:pt x="69677" y="1208"/>
                </a:lnTo>
                <a:lnTo>
                  <a:pt x="63372" y="5936"/>
                </a:lnTo>
                <a:lnTo>
                  <a:pt x="61183" y="8975"/>
                </a:lnTo>
                <a:lnTo>
                  <a:pt x="55561" y="23129"/>
                </a:lnTo>
                <a:lnTo>
                  <a:pt x="45245" y="44889"/>
                </a:lnTo>
                <a:lnTo>
                  <a:pt x="12959" y="110283"/>
                </a:lnTo>
                <a:lnTo>
                  <a:pt x="8524" y="120449"/>
                </a:lnTo>
                <a:lnTo>
                  <a:pt x="5567" y="128497"/>
                </a:lnTo>
                <a:lnTo>
                  <a:pt x="3596" y="135133"/>
                </a:lnTo>
                <a:lnTo>
                  <a:pt x="2282" y="142096"/>
                </a:lnTo>
                <a:lnTo>
                  <a:pt x="1406" y="149278"/>
                </a:lnTo>
                <a:lnTo>
                  <a:pt x="0" y="166920"/>
                </a:lnTo>
                <a:lnTo>
                  <a:pt x="1154" y="172177"/>
                </a:lnTo>
                <a:lnTo>
                  <a:pt x="3194" y="179492"/>
                </a:lnTo>
                <a:lnTo>
                  <a:pt x="5824" y="188179"/>
                </a:lnTo>
                <a:lnTo>
                  <a:pt x="8847" y="195240"/>
                </a:lnTo>
                <a:lnTo>
                  <a:pt x="12132" y="201218"/>
                </a:lnTo>
                <a:lnTo>
                  <a:pt x="15593" y="206472"/>
                </a:lnTo>
                <a:lnTo>
                  <a:pt x="19170" y="209976"/>
                </a:lnTo>
                <a:lnTo>
                  <a:pt x="22825" y="212312"/>
                </a:lnTo>
                <a:lnTo>
                  <a:pt x="26531" y="213868"/>
                </a:lnTo>
                <a:lnTo>
                  <a:pt x="31541" y="214907"/>
                </a:lnTo>
                <a:lnTo>
                  <a:pt x="37422" y="215599"/>
                </a:lnTo>
                <a:lnTo>
                  <a:pt x="43883" y="216060"/>
                </a:lnTo>
                <a:lnTo>
                  <a:pt x="54447" y="216573"/>
                </a:lnTo>
                <a:lnTo>
                  <a:pt x="65510" y="216902"/>
                </a:lnTo>
                <a:lnTo>
                  <a:pt x="73797" y="213560"/>
                </a:lnTo>
                <a:lnTo>
                  <a:pt x="79562" y="210891"/>
                </a:lnTo>
                <a:lnTo>
                  <a:pt x="84676" y="206571"/>
                </a:lnTo>
                <a:lnTo>
                  <a:pt x="89355" y="201152"/>
                </a:lnTo>
                <a:lnTo>
                  <a:pt x="93745" y="194999"/>
                </a:lnTo>
                <a:lnTo>
                  <a:pt x="97941" y="189626"/>
                </a:lnTo>
                <a:lnTo>
                  <a:pt x="102008" y="184775"/>
                </a:lnTo>
                <a:lnTo>
                  <a:pt x="105990" y="180271"/>
                </a:lnTo>
                <a:lnTo>
                  <a:pt x="109915" y="174728"/>
                </a:lnTo>
                <a:lnTo>
                  <a:pt x="113801" y="168493"/>
                </a:lnTo>
                <a:lnTo>
                  <a:pt x="117662" y="161796"/>
                </a:lnTo>
                <a:lnTo>
                  <a:pt x="120236" y="149711"/>
                </a:lnTo>
                <a:lnTo>
                  <a:pt x="121952" y="134035"/>
                </a:lnTo>
                <a:lnTo>
                  <a:pt x="123096" y="115964"/>
                </a:lnTo>
                <a:lnTo>
                  <a:pt x="124367" y="85725"/>
                </a:lnTo>
                <a:lnTo>
                  <a:pt x="125294" y="45674"/>
                </a:lnTo>
                <a:lnTo>
                  <a:pt x="125344" y="40515"/>
                </a:lnTo>
                <a:lnTo>
                  <a:pt x="125380" y="46195"/>
                </a:lnTo>
                <a:lnTo>
                  <a:pt x="125382" y="51330"/>
                </a:lnTo>
                <a:lnTo>
                  <a:pt x="126652" y="54477"/>
                </a:lnTo>
                <a:lnTo>
                  <a:pt x="131451" y="61361"/>
                </a:lnTo>
                <a:lnTo>
                  <a:pt x="133238" y="64975"/>
                </a:lnTo>
                <a:lnTo>
                  <a:pt x="134430" y="68654"/>
                </a:lnTo>
                <a:lnTo>
                  <a:pt x="135225" y="72377"/>
                </a:lnTo>
                <a:lnTo>
                  <a:pt x="135754" y="76129"/>
                </a:lnTo>
                <a:lnTo>
                  <a:pt x="136108" y="79900"/>
                </a:lnTo>
                <a:lnTo>
                  <a:pt x="136342" y="83684"/>
                </a:lnTo>
                <a:lnTo>
                  <a:pt x="137769" y="90017"/>
                </a:lnTo>
                <a:lnTo>
                  <a:pt x="139991" y="98049"/>
                </a:lnTo>
                <a:lnTo>
                  <a:pt x="142742" y="107213"/>
                </a:lnTo>
                <a:lnTo>
                  <a:pt x="145846" y="115863"/>
                </a:lnTo>
                <a:lnTo>
                  <a:pt x="149185" y="124169"/>
                </a:lnTo>
                <a:lnTo>
                  <a:pt x="152681" y="132247"/>
                </a:lnTo>
                <a:lnTo>
                  <a:pt x="156282" y="141442"/>
                </a:lnTo>
                <a:lnTo>
                  <a:pt x="163669" y="161819"/>
                </a:lnTo>
                <a:lnTo>
                  <a:pt x="168688" y="171317"/>
                </a:lnTo>
                <a:lnTo>
                  <a:pt x="174573" y="180189"/>
                </a:lnTo>
                <a:lnTo>
                  <a:pt x="181037" y="188643"/>
                </a:lnTo>
                <a:lnTo>
                  <a:pt x="186616" y="195549"/>
                </a:lnTo>
                <a:lnTo>
                  <a:pt x="191605" y="201424"/>
                </a:lnTo>
                <a:lnTo>
                  <a:pt x="196202" y="206610"/>
                </a:lnTo>
                <a:lnTo>
                  <a:pt x="199265" y="211338"/>
                </a:lnTo>
                <a:lnTo>
                  <a:pt x="201308" y="215759"/>
                </a:lnTo>
                <a:lnTo>
                  <a:pt x="202670" y="219977"/>
                </a:lnTo>
                <a:lnTo>
                  <a:pt x="206118" y="222789"/>
                </a:lnTo>
                <a:lnTo>
                  <a:pt x="210956" y="224663"/>
                </a:lnTo>
                <a:lnTo>
                  <a:pt x="224837" y="227672"/>
                </a:lnTo>
                <a:lnTo>
                  <a:pt x="233309" y="228193"/>
                </a:lnTo>
                <a:lnTo>
                  <a:pt x="236704" y="226996"/>
                </a:lnTo>
                <a:lnTo>
                  <a:pt x="243863" y="222280"/>
                </a:lnTo>
                <a:lnTo>
                  <a:pt x="247550" y="217974"/>
                </a:lnTo>
                <a:lnTo>
                  <a:pt x="251277" y="212563"/>
                </a:lnTo>
                <a:lnTo>
                  <a:pt x="255033" y="206417"/>
                </a:lnTo>
                <a:lnTo>
                  <a:pt x="260077" y="199779"/>
                </a:lnTo>
                <a:lnTo>
                  <a:pt x="265979" y="192813"/>
                </a:lnTo>
                <a:lnTo>
                  <a:pt x="285404" y="1712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8"/>
          <p:cNvSpPr/>
          <p:nvPr/>
        </p:nvSpPr>
        <p:spPr>
          <a:xfrm>
            <a:off x="5806440" y="5418290"/>
            <a:ext cx="181011" cy="239561"/>
          </a:xfrm>
          <a:custGeom>
            <a:avLst/>
            <a:gdLst/>
            <a:ahLst/>
            <a:cxnLst/>
            <a:rect l="0" t="0" r="0" b="0"/>
            <a:pathLst>
              <a:path w="181011" h="239561">
                <a:moveTo>
                  <a:pt x="91439" y="10960"/>
                </a:moveTo>
                <a:lnTo>
                  <a:pt x="71757" y="1118"/>
                </a:lnTo>
                <a:lnTo>
                  <a:pt x="66605" y="236"/>
                </a:lnTo>
                <a:lnTo>
                  <a:pt x="63453" y="0"/>
                </a:lnTo>
                <a:lnTo>
                  <a:pt x="60082" y="1113"/>
                </a:lnTo>
                <a:lnTo>
                  <a:pt x="56565" y="3125"/>
                </a:lnTo>
                <a:lnTo>
                  <a:pt x="52950" y="5737"/>
                </a:lnTo>
                <a:lnTo>
                  <a:pt x="49270" y="7478"/>
                </a:lnTo>
                <a:lnTo>
                  <a:pt x="45546" y="8638"/>
                </a:lnTo>
                <a:lnTo>
                  <a:pt x="41794" y="9412"/>
                </a:lnTo>
                <a:lnTo>
                  <a:pt x="38023" y="12468"/>
                </a:lnTo>
                <a:lnTo>
                  <a:pt x="34238" y="17045"/>
                </a:lnTo>
                <a:lnTo>
                  <a:pt x="30445" y="22637"/>
                </a:lnTo>
                <a:lnTo>
                  <a:pt x="26646" y="27634"/>
                </a:lnTo>
                <a:lnTo>
                  <a:pt x="22844" y="32236"/>
                </a:lnTo>
                <a:lnTo>
                  <a:pt x="19039" y="36574"/>
                </a:lnTo>
                <a:lnTo>
                  <a:pt x="16503" y="40736"/>
                </a:lnTo>
                <a:lnTo>
                  <a:pt x="14812" y="44780"/>
                </a:lnTo>
                <a:lnTo>
                  <a:pt x="13684" y="48747"/>
                </a:lnTo>
                <a:lnTo>
                  <a:pt x="11663" y="52661"/>
                </a:lnTo>
                <a:lnTo>
                  <a:pt x="9045" y="56540"/>
                </a:lnTo>
                <a:lnTo>
                  <a:pt x="6030" y="60397"/>
                </a:lnTo>
                <a:lnTo>
                  <a:pt x="4020" y="65508"/>
                </a:lnTo>
                <a:lnTo>
                  <a:pt x="2680" y="71455"/>
                </a:lnTo>
                <a:lnTo>
                  <a:pt x="529" y="87115"/>
                </a:lnTo>
                <a:lnTo>
                  <a:pt x="235" y="92643"/>
                </a:lnTo>
                <a:lnTo>
                  <a:pt x="46" y="100472"/>
                </a:lnTo>
                <a:lnTo>
                  <a:pt x="2570" y="101115"/>
                </a:lnTo>
                <a:lnTo>
                  <a:pt x="6794" y="101543"/>
                </a:lnTo>
                <a:lnTo>
                  <a:pt x="16989" y="102019"/>
                </a:lnTo>
                <a:lnTo>
                  <a:pt x="25754" y="102230"/>
                </a:lnTo>
                <a:lnTo>
                  <a:pt x="29869" y="101017"/>
                </a:lnTo>
                <a:lnTo>
                  <a:pt x="33883" y="98938"/>
                </a:lnTo>
                <a:lnTo>
                  <a:pt x="61584" y="80408"/>
                </a:lnTo>
                <a:lnTo>
                  <a:pt x="68996" y="76309"/>
                </a:lnTo>
                <a:lnTo>
                  <a:pt x="75208" y="73575"/>
                </a:lnTo>
                <a:lnTo>
                  <a:pt x="80618" y="71754"/>
                </a:lnTo>
                <a:lnTo>
                  <a:pt x="85495" y="69269"/>
                </a:lnTo>
                <a:lnTo>
                  <a:pt x="90017" y="66342"/>
                </a:lnTo>
                <a:lnTo>
                  <a:pt x="94301" y="63122"/>
                </a:lnTo>
                <a:lnTo>
                  <a:pt x="98427" y="60974"/>
                </a:lnTo>
                <a:lnTo>
                  <a:pt x="102448" y="59543"/>
                </a:lnTo>
                <a:lnTo>
                  <a:pt x="106398" y="58588"/>
                </a:lnTo>
                <a:lnTo>
                  <a:pt x="110302" y="57952"/>
                </a:lnTo>
                <a:lnTo>
                  <a:pt x="114174" y="57528"/>
                </a:lnTo>
                <a:lnTo>
                  <a:pt x="118026" y="57245"/>
                </a:lnTo>
                <a:lnTo>
                  <a:pt x="132466" y="56931"/>
                </a:lnTo>
                <a:lnTo>
                  <a:pt x="141650" y="56847"/>
                </a:lnTo>
                <a:lnTo>
                  <a:pt x="149044" y="58061"/>
                </a:lnTo>
                <a:lnTo>
                  <a:pt x="155242" y="60141"/>
                </a:lnTo>
                <a:lnTo>
                  <a:pt x="168248" y="66535"/>
                </a:lnTo>
                <a:lnTo>
                  <a:pt x="173413" y="70796"/>
                </a:lnTo>
                <a:lnTo>
                  <a:pt x="176569" y="73711"/>
                </a:lnTo>
                <a:lnTo>
                  <a:pt x="178672" y="76924"/>
                </a:lnTo>
                <a:lnTo>
                  <a:pt x="181010" y="83880"/>
                </a:lnTo>
                <a:lnTo>
                  <a:pt x="180363" y="88783"/>
                </a:lnTo>
                <a:lnTo>
                  <a:pt x="178662" y="94592"/>
                </a:lnTo>
                <a:lnTo>
                  <a:pt x="176258" y="101004"/>
                </a:lnTo>
                <a:lnTo>
                  <a:pt x="174655" y="107819"/>
                </a:lnTo>
                <a:lnTo>
                  <a:pt x="173586" y="114903"/>
                </a:lnTo>
                <a:lnTo>
                  <a:pt x="172874" y="122165"/>
                </a:lnTo>
                <a:lnTo>
                  <a:pt x="171129" y="128277"/>
                </a:lnTo>
                <a:lnTo>
                  <a:pt x="168696" y="133621"/>
                </a:lnTo>
                <a:lnTo>
                  <a:pt x="165804" y="138454"/>
                </a:lnTo>
                <a:lnTo>
                  <a:pt x="162606" y="142946"/>
                </a:lnTo>
                <a:lnTo>
                  <a:pt x="159204" y="147210"/>
                </a:lnTo>
                <a:lnTo>
                  <a:pt x="155666" y="151323"/>
                </a:lnTo>
                <a:lnTo>
                  <a:pt x="152037" y="157875"/>
                </a:lnTo>
                <a:lnTo>
                  <a:pt x="148348" y="166054"/>
                </a:lnTo>
                <a:lnTo>
                  <a:pt x="144619" y="175315"/>
                </a:lnTo>
                <a:lnTo>
                  <a:pt x="139592" y="182760"/>
                </a:lnTo>
                <a:lnTo>
                  <a:pt x="133701" y="188993"/>
                </a:lnTo>
                <a:lnTo>
                  <a:pt x="127234" y="194419"/>
                </a:lnTo>
                <a:lnTo>
                  <a:pt x="121653" y="199306"/>
                </a:lnTo>
                <a:lnTo>
                  <a:pt x="112064" y="208122"/>
                </a:lnTo>
                <a:lnTo>
                  <a:pt x="107729" y="210981"/>
                </a:lnTo>
                <a:lnTo>
                  <a:pt x="103569" y="212887"/>
                </a:lnTo>
                <a:lnTo>
                  <a:pt x="99527" y="214158"/>
                </a:lnTo>
                <a:lnTo>
                  <a:pt x="94291" y="216275"/>
                </a:lnTo>
                <a:lnTo>
                  <a:pt x="88261" y="218956"/>
                </a:lnTo>
                <a:lnTo>
                  <a:pt x="74786" y="225323"/>
                </a:lnTo>
                <a:lnTo>
                  <a:pt x="60331" y="232386"/>
                </a:lnTo>
                <a:lnTo>
                  <a:pt x="54191" y="234777"/>
                </a:lnTo>
                <a:lnTo>
                  <a:pt x="48827" y="236371"/>
                </a:lnTo>
                <a:lnTo>
                  <a:pt x="0" y="2395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9"/>
          <p:cNvSpPr/>
          <p:nvPr/>
        </p:nvSpPr>
        <p:spPr>
          <a:xfrm>
            <a:off x="5932170" y="5577891"/>
            <a:ext cx="194310" cy="317598"/>
          </a:xfrm>
          <a:custGeom>
            <a:avLst/>
            <a:gdLst/>
            <a:ahLst/>
            <a:cxnLst/>
            <a:rect l="0" t="0" r="0" b="0"/>
            <a:pathLst>
              <a:path w="194310" h="317598">
                <a:moveTo>
                  <a:pt x="0" y="182828"/>
                </a:moveTo>
                <a:lnTo>
                  <a:pt x="6067" y="176761"/>
                </a:lnTo>
                <a:lnTo>
                  <a:pt x="9125" y="174973"/>
                </a:lnTo>
                <a:lnTo>
                  <a:pt x="12433" y="173782"/>
                </a:lnTo>
                <a:lnTo>
                  <a:pt x="15908" y="172987"/>
                </a:lnTo>
                <a:lnTo>
                  <a:pt x="20765" y="171188"/>
                </a:lnTo>
                <a:lnTo>
                  <a:pt x="26544" y="168718"/>
                </a:lnTo>
                <a:lnTo>
                  <a:pt x="32936" y="165801"/>
                </a:lnTo>
                <a:lnTo>
                  <a:pt x="38467" y="162587"/>
                </a:lnTo>
                <a:lnTo>
                  <a:pt x="43424" y="159174"/>
                </a:lnTo>
                <a:lnTo>
                  <a:pt x="47999" y="155629"/>
                </a:lnTo>
                <a:lnTo>
                  <a:pt x="52320" y="151996"/>
                </a:lnTo>
                <a:lnTo>
                  <a:pt x="56469" y="148303"/>
                </a:lnTo>
                <a:lnTo>
                  <a:pt x="60506" y="144572"/>
                </a:lnTo>
                <a:lnTo>
                  <a:pt x="64467" y="142084"/>
                </a:lnTo>
                <a:lnTo>
                  <a:pt x="68378" y="140426"/>
                </a:lnTo>
                <a:lnTo>
                  <a:pt x="72255" y="139320"/>
                </a:lnTo>
                <a:lnTo>
                  <a:pt x="76110" y="136043"/>
                </a:lnTo>
                <a:lnTo>
                  <a:pt x="79950" y="131318"/>
                </a:lnTo>
                <a:lnTo>
                  <a:pt x="83780" y="125628"/>
                </a:lnTo>
                <a:lnTo>
                  <a:pt x="87603" y="121835"/>
                </a:lnTo>
                <a:lnTo>
                  <a:pt x="91422" y="119306"/>
                </a:lnTo>
                <a:lnTo>
                  <a:pt x="95238" y="117620"/>
                </a:lnTo>
                <a:lnTo>
                  <a:pt x="99052" y="115226"/>
                </a:lnTo>
                <a:lnTo>
                  <a:pt x="102865" y="112360"/>
                </a:lnTo>
                <a:lnTo>
                  <a:pt x="106676" y="109180"/>
                </a:lnTo>
                <a:lnTo>
                  <a:pt x="111757" y="103249"/>
                </a:lnTo>
                <a:lnTo>
                  <a:pt x="117685" y="95485"/>
                </a:lnTo>
                <a:lnTo>
                  <a:pt x="124176" y="86500"/>
                </a:lnTo>
                <a:lnTo>
                  <a:pt x="129774" y="79240"/>
                </a:lnTo>
                <a:lnTo>
                  <a:pt x="134775" y="73129"/>
                </a:lnTo>
                <a:lnTo>
                  <a:pt x="139380" y="67785"/>
                </a:lnTo>
                <a:lnTo>
                  <a:pt x="142450" y="61683"/>
                </a:lnTo>
                <a:lnTo>
                  <a:pt x="144497" y="55075"/>
                </a:lnTo>
                <a:lnTo>
                  <a:pt x="145861" y="48129"/>
                </a:lnTo>
                <a:lnTo>
                  <a:pt x="148041" y="40959"/>
                </a:lnTo>
                <a:lnTo>
                  <a:pt x="150763" y="33639"/>
                </a:lnTo>
                <a:lnTo>
                  <a:pt x="153849" y="26219"/>
                </a:lnTo>
                <a:lnTo>
                  <a:pt x="154636" y="21272"/>
                </a:lnTo>
                <a:lnTo>
                  <a:pt x="153890" y="17974"/>
                </a:lnTo>
                <a:lnTo>
                  <a:pt x="152124" y="15776"/>
                </a:lnTo>
                <a:lnTo>
                  <a:pt x="150945" y="13040"/>
                </a:lnTo>
                <a:lnTo>
                  <a:pt x="149637" y="6613"/>
                </a:lnTo>
                <a:lnTo>
                  <a:pt x="148017" y="4391"/>
                </a:lnTo>
                <a:lnTo>
                  <a:pt x="145669" y="2910"/>
                </a:lnTo>
                <a:lnTo>
                  <a:pt x="138841" y="534"/>
                </a:lnTo>
                <a:lnTo>
                  <a:pt x="134520" y="209"/>
                </a:lnTo>
                <a:lnTo>
                  <a:pt x="128367" y="64"/>
                </a:lnTo>
                <a:lnTo>
                  <a:pt x="121398" y="0"/>
                </a:lnTo>
                <a:lnTo>
                  <a:pt x="117762" y="1252"/>
                </a:lnTo>
                <a:lnTo>
                  <a:pt x="114068" y="3358"/>
                </a:lnTo>
                <a:lnTo>
                  <a:pt x="110335" y="6031"/>
                </a:lnTo>
                <a:lnTo>
                  <a:pt x="106577" y="9084"/>
                </a:lnTo>
                <a:lnTo>
                  <a:pt x="102801" y="12389"/>
                </a:lnTo>
                <a:lnTo>
                  <a:pt x="99014" y="15862"/>
                </a:lnTo>
                <a:lnTo>
                  <a:pt x="95219" y="20717"/>
                </a:lnTo>
                <a:lnTo>
                  <a:pt x="91419" y="26494"/>
                </a:lnTo>
                <a:lnTo>
                  <a:pt x="87616" y="32886"/>
                </a:lnTo>
                <a:lnTo>
                  <a:pt x="83810" y="37147"/>
                </a:lnTo>
                <a:lnTo>
                  <a:pt x="80003" y="39987"/>
                </a:lnTo>
                <a:lnTo>
                  <a:pt x="76196" y="41881"/>
                </a:lnTo>
                <a:lnTo>
                  <a:pt x="72387" y="45684"/>
                </a:lnTo>
                <a:lnTo>
                  <a:pt x="68578" y="50759"/>
                </a:lnTo>
                <a:lnTo>
                  <a:pt x="64768" y="56682"/>
                </a:lnTo>
                <a:lnTo>
                  <a:pt x="60959" y="61901"/>
                </a:lnTo>
                <a:lnTo>
                  <a:pt x="57149" y="66650"/>
                </a:lnTo>
                <a:lnTo>
                  <a:pt x="53339" y="71086"/>
                </a:lnTo>
                <a:lnTo>
                  <a:pt x="48259" y="76584"/>
                </a:lnTo>
                <a:lnTo>
                  <a:pt x="35842" y="89465"/>
                </a:lnTo>
                <a:lnTo>
                  <a:pt x="31514" y="96456"/>
                </a:lnTo>
                <a:lnTo>
                  <a:pt x="28630" y="103657"/>
                </a:lnTo>
                <a:lnTo>
                  <a:pt x="17931" y="145599"/>
                </a:lnTo>
                <a:lnTo>
                  <a:pt x="15764" y="156739"/>
                </a:lnTo>
                <a:lnTo>
                  <a:pt x="14319" y="166706"/>
                </a:lnTo>
                <a:lnTo>
                  <a:pt x="13357" y="175890"/>
                </a:lnTo>
                <a:lnTo>
                  <a:pt x="12714" y="185823"/>
                </a:lnTo>
                <a:lnTo>
                  <a:pt x="12286" y="196255"/>
                </a:lnTo>
                <a:lnTo>
                  <a:pt x="11598" y="228237"/>
                </a:lnTo>
                <a:lnTo>
                  <a:pt x="14082" y="237231"/>
                </a:lnTo>
                <a:lnTo>
                  <a:pt x="18278" y="248307"/>
                </a:lnTo>
                <a:lnTo>
                  <a:pt x="23615" y="260771"/>
                </a:lnTo>
                <a:lnTo>
                  <a:pt x="28443" y="270350"/>
                </a:lnTo>
                <a:lnTo>
                  <a:pt x="32932" y="278006"/>
                </a:lnTo>
                <a:lnTo>
                  <a:pt x="37195" y="284380"/>
                </a:lnTo>
                <a:lnTo>
                  <a:pt x="41306" y="289900"/>
                </a:lnTo>
                <a:lnTo>
                  <a:pt x="45318" y="294849"/>
                </a:lnTo>
                <a:lnTo>
                  <a:pt x="49261" y="299420"/>
                </a:lnTo>
                <a:lnTo>
                  <a:pt x="54431" y="303736"/>
                </a:lnTo>
                <a:lnTo>
                  <a:pt x="60417" y="307883"/>
                </a:lnTo>
                <a:lnTo>
                  <a:pt x="66948" y="311918"/>
                </a:lnTo>
                <a:lnTo>
                  <a:pt x="72572" y="314608"/>
                </a:lnTo>
                <a:lnTo>
                  <a:pt x="77591" y="316402"/>
                </a:lnTo>
                <a:lnTo>
                  <a:pt x="82207" y="317597"/>
                </a:lnTo>
                <a:lnTo>
                  <a:pt x="86555" y="317125"/>
                </a:lnTo>
                <a:lnTo>
                  <a:pt x="90723" y="315539"/>
                </a:lnTo>
                <a:lnTo>
                  <a:pt x="94772" y="313212"/>
                </a:lnTo>
                <a:lnTo>
                  <a:pt x="98741" y="311661"/>
                </a:lnTo>
                <a:lnTo>
                  <a:pt x="102657" y="310627"/>
                </a:lnTo>
                <a:lnTo>
                  <a:pt x="106538" y="309937"/>
                </a:lnTo>
                <a:lnTo>
                  <a:pt x="110396" y="308207"/>
                </a:lnTo>
                <a:lnTo>
                  <a:pt x="114237" y="305785"/>
                </a:lnTo>
                <a:lnTo>
                  <a:pt x="118068" y="302899"/>
                </a:lnTo>
                <a:lnTo>
                  <a:pt x="121892" y="299706"/>
                </a:lnTo>
                <a:lnTo>
                  <a:pt x="125711" y="296307"/>
                </a:lnTo>
                <a:lnTo>
                  <a:pt x="129527" y="292771"/>
                </a:lnTo>
                <a:lnTo>
                  <a:pt x="135881" y="287873"/>
                </a:lnTo>
                <a:lnTo>
                  <a:pt x="143927" y="282069"/>
                </a:lnTo>
                <a:lnTo>
                  <a:pt x="153102" y="275658"/>
                </a:lnTo>
                <a:lnTo>
                  <a:pt x="159217" y="270115"/>
                </a:lnTo>
                <a:lnTo>
                  <a:pt x="163295" y="265150"/>
                </a:lnTo>
                <a:lnTo>
                  <a:pt x="169095" y="256246"/>
                </a:lnTo>
                <a:lnTo>
                  <a:pt x="172420" y="252093"/>
                </a:lnTo>
                <a:lnTo>
                  <a:pt x="180813" y="242371"/>
                </a:lnTo>
                <a:lnTo>
                  <a:pt x="185348" y="237655"/>
                </a:lnTo>
                <a:lnTo>
                  <a:pt x="194309" y="2285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</a:t>
            </a:r>
            <a:r>
              <a:rPr lang="en-US" dirty="0" smtClean="0"/>
              <a:t>Since an equilateral triangle, by definition, is also isosceles then any two sides can be </a:t>
            </a:r>
            <a:r>
              <a:rPr lang="en-US" dirty="0" smtClean="0"/>
              <a:t>referred to </a:t>
            </a:r>
            <a:r>
              <a:rPr lang="en-US" dirty="0" smtClean="0"/>
              <a:t>as the legs and the third side the </a:t>
            </a:r>
            <a:r>
              <a:rPr lang="en-US" dirty="0" smtClean="0"/>
              <a:t>base.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Examining the parts of an isosceles triangle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3048000"/>
            <a:ext cx="294533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09"/>
          <p:cNvSpPr/>
          <p:nvPr/>
        </p:nvSpPr>
        <p:spPr>
          <a:xfrm>
            <a:off x="6446520" y="5486400"/>
            <a:ext cx="34290" cy="617220"/>
          </a:xfrm>
          <a:custGeom>
            <a:avLst/>
            <a:gdLst/>
            <a:ahLst/>
            <a:cxnLst/>
            <a:rect l="0" t="0" r="0" b="0"/>
            <a:pathLst>
              <a:path w="34290" h="617220">
                <a:moveTo>
                  <a:pt x="0" y="617219"/>
                </a:moveTo>
                <a:lnTo>
                  <a:pt x="0" y="611152"/>
                </a:lnTo>
                <a:lnTo>
                  <a:pt x="1270" y="608094"/>
                </a:lnTo>
                <a:lnTo>
                  <a:pt x="3387" y="604786"/>
                </a:lnTo>
                <a:lnTo>
                  <a:pt x="6067" y="601310"/>
                </a:lnTo>
                <a:lnTo>
                  <a:pt x="7855" y="597723"/>
                </a:lnTo>
                <a:lnTo>
                  <a:pt x="9046" y="594062"/>
                </a:lnTo>
                <a:lnTo>
                  <a:pt x="9841" y="590351"/>
                </a:lnTo>
                <a:lnTo>
                  <a:pt x="10723" y="582841"/>
                </a:lnTo>
                <a:lnTo>
                  <a:pt x="11336" y="563868"/>
                </a:lnTo>
                <a:lnTo>
                  <a:pt x="11429" y="433559"/>
                </a:lnTo>
                <a:lnTo>
                  <a:pt x="10159" y="424929"/>
                </a:lnTo>
                <a:lnTo>
                  <a:pt x="8042" y="417906"/>
                </a:lnTo>
                <a:lnTo>
                  <a:pt x="5361" y="411954"/>
                </a:lnTo>
                <a:lnTo>
                  <a:pt x="3574" y="405446"/>
                </a:lnTo>
                <a:lnTo>
                  <a:pt x="2382" y="398567"/>
                </a:lnTo>
                <a:lnTo>
                  <a:pt x="1588" y="391441"/>
                </a:lnTo>
                <a:lnTo>
                  <a:pt x="2329" y="381611"/>
                </a:lnTo>
                <a:lnTo>
                  <a:pt x="4092" y="369977"/>
                </a:lnTo>
                <a:lnTo>
                  <a:pt x="6538" y="357141"/>
                </a:lnTo>
                <a:lnTo>
                  <a:pt x="8169" y="347314"/>
                </a:lnTo>
                <a:lnTo>
                  <a:pt x="9256" y="339492"/>
                </a:lnTo>
                <a:lnTo>
                  <a:pt x="9980" y="333008"/>
                </a:lnTo>
                <a:lnTo>
                  <a:pt x="10785" y="319030"/>
                </a:lnTo>
                <a:lnTo>
                  <a:pt x="11143" y="304351"/>
                </a:lnTo>
                <a:lnTo>
                  <a:pt x="11426" y="203947"/>
                </a:lnTo>
                <a:lnTo>
                  <a:pt x="12697" y="191845"/>
                </a:lnTo>
                <a:lnTo>
                  <a:pt x="14815" y="178696"/>
                </a:lnTo>
                <a:lnTo>
                  <a:pt x="17496" y="164850"/>
                </a:lnTo>
                <a:lnTo>
                  <a:pt x="19284" y="154350"/>
                </a:lnTo>
                <a:lnTo>
                  <a:pt x="20475" y="146080"/>
                </a:lnTo>
                <a:lnTo>
                  <a:pt x="21270" y="139296"/>
                </a:lnTo>
                <a:lnTo>
                  <a:pt x="22153" y="124986"/>
                </a:lnTo>
                <a:lnTo>
                  <a:pt x="22650" y="106036"/>
                </a:lnTo>
                <a:lnTo>
                  <a:pt x="22720" y="101170"/>
                </a:lnTo>
                <a:lnTo>
                  <a:pt x="24036" y="91577"/>
                </a:lnTo>
                <a:lnTo>
                  <a:pt x="26184" y="78831"/>
                </a:lnTo>
                <a:lnTo>
                  <a:pt x="342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0"/>
          <p:cNvSpPr/>
          <p:nvPr/>
        </p:nvSpPr>
        <p:spPr>
          <a:xfrm>
            <a:off x="6242368" y="5966459"/>
            <a:ext cx="318452" cy="182222"/>
          </a:xfrm>
          <a:custGeom>
            <a:avLst/>
            <a:gdLst/>
            <a:ahLst/>
            <a:cxnLst/>
            <a:rect l="0" t="0" r="0" b="0"/>
            <a:pathLst>
              <a:path w="318452" h="182222">
                <a:moveTo>
                  <a:pt x="9841" y="0"/>
                </a:moveTo>
                <a:lnTo>
                  <a:pt x="0" y="19682"/>
                </a:lnTo>
                <a:lnTo>
                  <a:pt x="741" y="23282"/>
                </a:lnTo>
                <a:lnTo>
                  <a:pt x="2505" y="28221"/>
                </a:lnTo>
                <a:lnTo>
                  <a:pt x="8392" y="42264"/>
                </a:lnTo>
                <a:lnTo>
                  <a:pt x="9198" y="47571"/>
                </a:lnTo>
                <a:lnTo>
                  <a:pt x="9412" y="50764"/>
                </a:lnTo>
                <a:lnTo>
                  <a:pt x="10825" y="54163"/>
                </a:lnTo>
                <a:lnTo>
                  <a:pt x="13037" y="57699"/>
                </a:lnTo>
                <a:lnTo>
                  <a:pt x="15782" y="61326"/>
                </a:lnTo>
                <a:lnTo>
                  <a:pt x="18882" y="63745"/>
                </a:lnTo>
                <a:lnTo>
                  <a:pt x="22219" y="65356"/>
                </a:lnTo>
                <a:lnTo>
                  <a:pt x="25712" y="66431"/>
                </a:lnTo>
                <a:lnTo>
                  <a:pt x="28043" y="68418"/>
                </a:lnTo>
                <a:lnTo>
                  <a:pt x="29596" y="71012"/>
                </a:lnTo>
                <a:lnTo>
                  <a:pt x="30631" y="74011"/>
                </a:lnTo>
                <a:lnTo>
                  <a:pt x="33861" y="77281"/>
                </a:lnTo>
                <a:lnTo>
                  <a:pt x="38555" y="80731"/>
                </a:lnTo>
                <a:lnTo>
                  <a:pt x="44223" y="84301"/>
                </a:lnTo>
                <a:lnTo>
                  <a:pt x="50543" y="90491"/>
                </a:lnTo>
                <a:lnTo>
                  <a:pt x="57296" y="98427"/>
                </a:lnTo>
                <a:lnTo>
                  <a:pt x="64338" y="107528"/>
                </a:lnTo>
                <a:lnTo>
                  <a:pt x="72843" y="117406"/>
                </a:lnTo>
                <a:lnTo>
                  <a:pt x="82322" y="127801"/>
                </a:lnTo>
                <a:lnTo>
                  <a:pt x="109979" y="157048"/>
                </a:lnTo>
                <a:lnTo>
                  <a:pt x="128093" y="175371"/>
                </a:lnTo>
                <a:lnTo>
                  <a:pt x="131856" y="177874"/>
                </a:lnTo>
                <a:lnTo>
                  <a:pt x="139424" y="180656"/>
                </a:lnTo>
                <a:lnTo>
                  <a:pt x="147020" y="181892"/>
                </a:lnTo>
                <a:lnTo>
                  <a:pt x="150824" y="182221"/>
                </a:lnTo>
                <a:lnTo>
                  <a:pt x="153360" y="181170"/>
                </a:lnTo>
                <a:lnTo>
                  <a:pt x="155051" y="179201"/>
                </a:lnTo>
                <a:lnTo>
                  <a:pt x="156177" y="176617"/>
                </a:lnTo>
                <a:lnTo>
                  <a:pt x="158199" y="174895"/>
                </a:lnTo>
                <a:lnTo>
                  <a:pt x="160817" y="173747"/>
                </a:lnTo>
                <a:lnTo>
                  <a:pt x="163832" y="172981"/>
                </a:lnTo>
                <a:lnTo>
                  <a:pt x="165842" y="171201"/>
                </a:lnTo>
                <a:lnTo>
                  <a:pt x="167182" y="168744"/>
                </a:lnTo>
                <a:lnTo>
                  <a:pt x="168075" y="165836"/>
                </a:lnTo>
                <a:lnTo>
                  <a:pt x="169940" y="163898"/>
                </a:lnTo>
                <a:lnTo>
                  <a:pt x="172454" y="162605"/>
                </a:lnTo>
                <a:lnTo>
                  <a:pt x="175400" y="161744"/>
                </a:lnTo>
                <a:lnTo>
                  <a:pt x="177364" y="159899"/>
                </a:lnTo>
                <a:lnTo>
                  <a:pt x="178673" y="157399"/>
                </a:lnTo>
                <a:lnTo>
                  <a:pt x="179546" y="154463"/>
                </a:lnTo>
                <a:lnTo>
                  <a:pt x="183938" y="148696"/>
                </a:lnTo>
                <a:lnTo>
                  <a:pt x="190676" y="141041"/>
                </a:lnTo>
                <a:lnTo>
                  <a:pt x="198978" y="132127"/>
                </a:lnTo>
                <a:lnTo>
                  <a:pt x="205782" y="126185"/>
                </a:lnTo>
                <a:lnTo>
                  <a:pt x="211589" y="122224"/>
                </a:lnTo>
                <a:lnTo>
                  <a:pt x="216730" y="119583"/>
                </a:lnTo>
                <a:lnTo>
                  <a:pt x="220156" y="116552"/>
                </a:lnTo>
                <a:lnTo>
                  <a:pt x="222442" y="113262"/>
                </a:lnTo>
                <a:lnTo>
                  <a:pt x="223965" y="109798"/>
                </a:lnTo>
                <a:lnTo>
                  <a:pt x="226250" y="107489"/>
                </a:lnTo>
                <a:lnTo>
                  <a:pt x="229044" y="105949"/>
                </a:lnTo>
                <a:lnTo>
                  <a:pt x="232177" y="104923"/>
                </a:lnTo>
                <a:lnTo>
                  <a:pt x="234265" y="102969"/>
                </a:lnTo>
                <a:lnTo>
                  <a:pt x="235657" y="100396"/>
                </a:lnTo>
                <a:lnTo>
                  <a:pt x="236585" y="97411"/>
                </a:lnTo>
                <a:lnTo>
                  <a:pt x="239744" y="94151"/>
                </a:lnTo>
                <a:lnTo>
                  <a:pt x="244390" y="90707"/>
                </a:lnTo>
                <a:lnTo>
                  <a:pt x="257960" y="82124"/>
                </a:lnTo>
                <a:lnTo>
                  <a:pt x="263203" y="77563"/>
                </a:lnTo>
                <a:lnTo>
                  <a:pt x="269767" y="71303"/>
                </a:lnTo>
                <a:lnTo>
                  <a:pt x="312423" y="28888"/>
                </a:lnTo>
                <a:lnTo>
                  <a:pt x="314432" y="25609"/>
                </a:lnTo>
                <a:lnTo>
                  <a:pt x="315772" y="22153"/>
                </a:lnTo>
                <a:lnTo>
                  <a:pt x="318451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1"/>
          <p:cNvSpPr/>
          <p:nvPr/>
        </p:nvSpPr>
        <p:spPr>
          <a:xfrm>
            <a:off x="6457950" y="3451859"/>
            <a:ext cx="137160" cy="1703071"/>
          </a:xfrm>
          <a:custGeom>
            <a:avLst/>
            <a:gdLst/>
            <a:ahLst/>
            <a:cxnLst/>
            <a:rect l="0" t="0" r="0" b="0"/>
            <a:pathLst>
              <a:path w="137160" h="1703071">
                <a:moveTo>
                  <a:pt x="0" y="1703070"/>
                </a:moveTo>
                <a:lnTo>
                  <a:pt x="6067" y="1690935"/>
                </a:lnTo>
                <a:lnTo>
                  <a:pt x="9046" y="1681590"/>
                </a:lnTo>
                <a:lnTo>
                  <a:pt x="10723" y="1665803"/>
                </a:lnTo>
                <a:lnTo>
                  <a:pt x="11290" y="1613441"/>
                </a:lnTo>
                <a:lnTo>
                  <a:pt x="14754" y="1569679"/>
                </a:lnTo>
                <a:lnTo>
                  <a:pt x="17456" y="1545563"/>
                </a:lnTo>
                <a:lnTo>
                  <a:pt x="21258" y="1499486"/>
                </a:lnTo>
                <a:lnTo>
                  <a:pt x="22385" y="1469747"/>
                </a:lnTo>
                <a:lnTo>
                  <a:pt x="22847" y="1020770"/>
                </a:lnTo>
                <a:lnTo>
                  <a:pt x="24121" y="980234"/>
                </a:lnTo>
                <a:lnTo>
                  <a:pt x="26241" y="944319"/>
                </a:lnTo>
                <a:lnTo>
                  <a:pt x="30713" y="885788"/>
                </a:lnTo>
                <a:lnTo>
                  <a:pt x="32699" y="847074"/>
                </a:lnTo>
                <a:lnTo>
                  <a:pt x="33818" y="803859"/>
                </a:lnTo>
                <a:lnTo>
                  <a:pt x="34150" y="766924"/>
                </a:lnTo>
                <a:lnTo>
                  <a:pt x="37614" y="729899"/>
                </a:lnTo>
                <a:lnTo>
                  <a:pt x="40316" y="707579"/>
                </a:lnTo>
                <a:lnTo>
                  <a:pt x="44119" y="657964"/>
                </a:lnTo>
                <a:lnTo>
                  <a:pt x="48395" y="624745"/>
                </a:lnTo>
                <a:lnTo>
                  <a:pt x="51313" y="606997"/>
                </a:lnTo>
                <a:lnTo>
                  <a:pt x="57267" y="556452"/>
                </a:lnTo>
                <a:lnTo>
                  <a:pt x="62705" y="524595"/>
                </a:lnTo>
                <a:lnTo>
                  <a:pt x="66839" y="483096"/>
                </a:lnTo>
                <a:lnTo>
                  <a:pt x="71193" y="441616"/>
                </a:lnTo>
                <a:lnTo>
                  <a:pt x="84171" y="337436"/>
                </a:lnTo>
                <a:lnTo>
                  <a:pt x="90403" y="289728"/>
                </a:lnTo>
                <a:lnTo>
                  <a:pt x="95829" y="254112"/>
                </a:lnTo>
                <a:lnTo>
                  <a:pt x="100716" y="226558"/>
                </a:lnTo>
                <a:lnTo>
                  <a:pt x="105243" y="204379"/>
                </a:lnTo>
                <a:lnTo>
                  <a:pt x="108262" y="187052"/>
                </a:lnTo>
                <a:lnTo>
                  <a:pt x="112510" y="147992"/>
                </a:lnTo>
                <a:lnTo>
                  <a:pt x="116309" y="101564"/>
                </a:lnTo>
                <a:lnTo>
                  <a:pt x="120720" y="80410"/>
                </a:lnTo>
                <a:lnTo>
                  <a:pt x="126200" y="57417"/>
                </a:lnTo>
                <a:lnTo>
                  <a:pt x="129853" y="40818"/>
                </a:lnTo>
                <a:lnTo>
                  <a:pt x="132288" y="28482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sides of one triangle are congruent, then the angles opposite those sides are</a:t>
            </a:r>
            <a:br>
              <a:rPr lang="en-US" dirty="0" smtClean="0"/>
            </a:br>
            <a:r>
              <a:rPr lang="en-US" dirty="0" smtClean="0"/>
              <a:t>congruent.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Isosceles Triangle </a:t>
            </a:r>
            <a:r>
              <a:rPr lang="en-US" dirty="0" smtClean="0"/>
              <a:t>Theorem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362200" y="3352800"/>
            <a:ext cx="5638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16200000" flipH="1">
            <a:off x="3810000" y="3962400"/>
            <a:ext cx="4572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>
            <a:off x="6019800" y="3886200"/>
            <a:ext cx="609600" cy="457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SMARTPenAnnotation85"/>
          <p:cNvSpPr/>
          <p:nvPr/>
        </p:nvSpPr>
        <p:spPr>
          <a:xfrm>
            <a:off x="4846320" y="3577589"/>
            <a:ext cx="628651" cy="102867"/>
          </a:xfrm>
          <a:custGeom>
            <a:avLst/>
            <a:gdLst/>
            <a:ahLst/>
            <a:cxnLst/>
            <a:rect l="0" t="0" r="0" b="0"/>
            <a:pathLst>
              <a:path w="628651" h="102867">
                <a:moveTo>
                  <a:pt x="0" y="0"/>
                </a:moveTo>
                <a:lnTo>
                  <a:pt x="30641" y="0"/>
                </a:lnTo>
                <a:lnTo>
                  <a:pt x="33127" y="1270"/>
                </a:lnTo>
                <a:lnTo>
                  <a:pt x="36055" y="3387"/>
                </a:lnTo>
                <a:lnTo>
                  <a:pt x="43810" y="9842"/>
                </a:lnTo>
                <a:lnTo>
                  <a:pt x="48258" y="10724"/>
                </a:lnTo>
                <a:lnTo>
                  <a:pt x="51222" y="10960"/>
                </a:lnTo>
                <a:lnTo>
                  <a:pt x="54468" y="12386"/>
                </a:lnTo>
                <a:lnTo>
                  <a:pt x="57901" y="14608"/>
                </a:lnTo>
                <a:lnTo>
                  <a:pt x="61461" y="17359"/>
                </a:lnTo>
                <a:lnTo>
                  <a:pt x="68802" y="20415"/>
                </a:lnTo>
                <a:lnTo>
                  <a:pt x="72538" y="21230"/>
                </a:lnTo>
                <a:lnTo>
                  <a:pt x="75029" y="23044"/>
                </a:lnTo>
                <a:lnTo>
                  <a:pt x="76689" y="25523"/>
                </a:lnTo>
                <a:lnTo>
                  <a:pt x="77796" y="28445"/>
                </a:lnTo>
                <a:lnTo>
                  <a:pt x="79804" y="31663"/>
                </a:lnTo>
                <a:lnTo>
                  <a:pt x="82412" y="35079"/>
                </a:lnTo>
                <a:lnTo>
                  <a:pt x="85421" y="38626"/>
                </a:lnTo>
                <a:lnTo>
                  <a:pt x="88697" y="40991"/>
                </a:lnTo>
                <a:lnTo>
                  <a:pt x="95724" y="43619"/>
                </a:lnTo>
                <a:lnTo>
                  <a:pt x="100752" y="45098"/>
                </a:lnTo>
                <a:lnTo>
                  <a:pt x="102728" y="46575"/>
                </a:lnTo>
                <a:lnTo>
                  <a:pt x="105315" y="48831"/>
                </a:lnTo>
                <a:lnTo>
                  <a:pt x="112525" y="55507"/>
                </a:lnTo>
                <a:lnTo>
                  <a:pt x="115656" y="57325"/>
                </a:lnTo>
                <a:lnTo>
                  <a:pt x="133826" y="66847"/>
                </a:lnTo>
                <a:lnTo>
                  <a:pt x="139065" y="67810"/>
                </a:lnTo>
                <a:lnTo>
                  <a:pt x="142240" y="68067"/>
                </a:lnTo>
                <a:lnTo>
                  <a:pt x="145626" y="69508"/>
                </a:lnTo>
                <a:lnTo>
                  <a:pt x="149154" y="71739"/>
                </a:lnTo>
                <a:lnTo>
                  <a:pt x="152776" y="74496"/>
                </a:lnTo>
                <a:lnTo>
                  <a:pt x="159001" y="77604"/>
                </a:lnTo>
                <a:lnTo>
                  <a:pt x="166960" y="80946"/>
                </a:lnTo>
                <a:lnTo>
                  <a:pt x="176076" y="84444"/>
                </a:lnTo>
                <a:lnTo>
                  <a:pt x="184695" y="86776"/>
                </a:lnTo>
                <a:lnTo>
                  <a:pt x="211498" y="91328"/>
                </a:lnTo>
                <a:lnTo>
                  <a:pt x="255119" y="101100"/>
                </a:lnTo>
                <a:lnTo>
                  <a:pt x="264059" y="101690"/>
                </a:lnTo>
                <a:lnTo>
                  <a:pt x="290926" y="102346"/>
                </a:lnTo>
                <a:lnTo>
                  <a:pt x="426504" y="102866"/>
                </a:lnTo>
                <a:lnTo>
                  <a:pt x="431656" y="101598"/>
                </a:lnTo>
                <a:lnTo>
                  <a:pt x="437630" y="99482"/>
                </a:lnTo>
                <a:lnTo>
                  <a:pt x="444153" y="96802"/>
                </a:lnTo>
                <a:lnTo>
                  <a:pt x="454788" y="93823"/>
                </a:lnTo>
                <a:lnTo>
                  <a:pt x="471963" y="91911"/>
                </a:lnTo>
                <a:lnTo>
                  <a:pt x="475932" y="90484"/>
                </a:lnTo>
                <a:lnTo>
                  <a:pt x="479848" y="88263"/>
                </a:lnTo>
                <a:lnTo>
                  <a:pt x="483729" y="85512"/>
                </a:lnTo>
                <a:lnTo>
                  <a:pt x="491427" y="82456"/>
                </a:lnTo>
                <a:lnTo>
                  <a:pt x="506717" y="80493"/>
                </a:lnTo>
                <a:lnTo>
                  <a:pt x="518156" y="80154"/>
                </a:lnTo>
                <a:lnTo>
                  <a:pt x="521967" y="78836"/>
                </a:lnTo>
                <a:lnTo>
                  <a:pt x="525778" y="76687"/>
                </a:lnTo>
                <a:lnTo>
                  <a:pt x="529588" y="73985"/>
                </a:lnTo>
                <a:lnTo>
                  <a:pt x="537209" y="70983"/>
                </a:lnTo>
                <a:lnTo>
                  <a:pt x="548404" y="68897"/>
                </a:lnTo>
                <a:lnTo>
                  <a:pt x="554038" y="68721"/>
                </a:lnTo>
                <a:lnTo>
                  <a:pt x="558589" y="67404"/>
                </a:lnTo>
                <a:lnTo>
                  <a:pt x="564162" y="65256"/>
                </a:lnTo>
                <a:lnTo>
                  <a:pt x="570418" y="62554"/>
                </a:lnTo>
                <a:lnTo>
                  <a:pt x="574589" y="59483"/>
                </a:lnTo>
                <a:lnTo>
                  <a:pt x="577369" y="56166"/>
                </a:lnTo>
                <a:lnTo>
                  <a:pt x="579223" y="52684"/>
                </a:lnTo>
                <a:lnTo>
                  <a:pt x="581728" y="50363"/>
                </a:lnTo>
                <a:lnTo>
                  <a:pt x="584669" y="48815"/>
                </a:lnTo>
                <a:lnTo>
                  <a:pt x="591323" y="47096"/>
                </a:lnTo>
                <a:lnTo>
                  <a:pt x="598513" y="46332"/>
                </a:lnTo>
                <a:lnTo>
                  <a:pt x="602209" y="44858"/>
                </a:lnTo>
                <a:lnTo>
                  <a:pt x="605942" y="42605"/>
                </a:lnTo>
                <a:lnTo>
                  <a:pt x="614992" y="35933"/>
                </a:lnTo>
                <a:lnTo>
                  <a:pt x="619616" y="35021"/>
                </a:lnTo>
                <a:lnTo>
                  <a:pt x="622627" y="34777"/>
                </a:lnTo>
                <a:lnTo>
                  <a:pt x="624635" y="33345"/>
                </a:lnTo>
                <a:lnTo>
                  <a:pt x="625973" y="31120"/>
                </a:lnTo>
                <a:lnTo>
                  <a:pt x="628650" y="2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6"/>
          <p:cNvSpPr/>
          <p:nvPr/>
        </p:nvSpPr>
        <p:spPr>
          <a:xfrm>
            <a:off x="5074920" y="3348989"/>
            <a:ext cx="90970" cy="2125981"/>
          </a:xfrm>
          <a:custGeom>
            <a:avLst/>
            <a:gdLst/>
            <a:ahLst/>
            <a:cxnLst/>
            <a:rect l="0" t="0" r="0" b="0"/>
            <a:pathLst>
              <a:path w="90970" h="2125981">
                <a:moveTo>
                  <a:pt x="80009" y="2125980"/>
                </a:moveTo>
                <a:lnTo>
                  <a:pt x="89851" y="2125980"/>
                </a:lnTo>
                <a:lnTo>
                  <a:pt x="90734" y="2119207"/>
                </a:lnTo>
                <a:lnTo>
                  <a:pt x="90969" y="2113845"/>
                </a:lnTo>
                <a:lnTo>
                  <a:pt x="89856" y="2109000"/>
                </a:lnTo>
                <a:lnTo>
                  <a:pt x="87843" y="2104500"/>
                </a:lnTo>
                <a:lnTo>
                  <a:pt x="85232" y="2100230"/>
                </a:lnTo>
                <a:lnTo>
                  <a:pt x="83491" y="2096114"/>
                </a:lnTo>
                <a:lnTo>
                  <a:pt x="80697" y="2083768"/>
                </a:lnTo>
                <a:lnTo>
                  <a:pt x="80315" y="2080550"/>
                </a:lnTo>
                <a:lnTo>
                  <a:pt x="80021" y="2063294"/>
                </a:lnTo>
                <a:lnTo>
                  <a:pt x="78747" y="2058790"/>
                </a:lnTo>
                <a:lnTo>
                  <a:pt x="76628" y="2053247"/>
                </a:lnTo>
                <a:lnTo>
                  <a:pt x="73945" y="2047011"/>
                </a:lnTo>
                <a:lnTo>
                  <a:pt x="72157" y="2041584"/>
                </a:lnTo>
                <a:lnTo>
                  <a:pt x="69640" y="2029149"/>
                </a:lnTo>
                <a:lnTo>
                  <a:pt x="68893" y="2021090"/>
                </a:lnTo>
                <a:lnTo>
                  <a:pt x="68592" y="1974394"/>
                </a:lnTo>
                <a:lnTo>
                  <a:pt x="67318" y="1970313"/>
                </a:lnTo>
                <a:lnTo>
                  <a:pt x="65198" y="1966322"/>
                </a:lnTo>
                <a:lnTo>
                  <a:pt x="62515" y="1962391"/>
                </a:lnTo>
                <a:lnTo>
                  <a:pt x="60727" y="1957231"/>
                </a:lnTo>
                <a:lnTo>
                  <a:pt x="58210" y="1937832"/>
                </a:lnTo>
                <a:lnTo>
                  <a:pt x="57289" y="1913134"/>
                </a:lnTo>
                <a:lnTo>
                  <a:pt x="55973" y="1910422"/>
                </a:lnTo>
                <a:lnTo>
                  <a:pt x="53825" y="1907345"/>
                </a:lnTo>
                <a:lnTo>
                  <a:pt x="51123" y="1904024"/>
                </a:lnTo>
                <a:lnTo>
                  <a:pt x="49322" y="1899269"/>
                </a:lnTo>
                <a:lnTo>
                  <a:pt x="47321" y="1887213"/>
                </a:lnTo>
                <a:lnTo>
                  <a:pt x="44543" y="1823385"/>
                </a:lnTo>
                <a:lnTo>
                  <a:pt x="42395" y="1816300"/>
                </a:lnTo>
                <a:lnTo>
                  <a:pt x="39693" y="1809037"/>
                </a:lnTo>
                <a:lnTo>
                  <a:pt x="37892" y="1802925"/>
                </a:lnTo>
                <a:lnTo>
                  <a:pt x="35357" y="1788255"/>
                </a:lnTo>
                <a:lnTo>
                  <a:pt x="34298" y="1734831"/>
                </a:lnTo>
                <a:lnTo>
                  <a:pt x="34290" y="1578415"/>
                </a:lnTo>
                <a:lnTo>
                  <a:pt x="33020" y="1560277"/>
                </a:lnTo>
                <a:lnTo>
                  <a:pt x="30903" y="1545645"/>
                </a:lnTo>
                <a:lnTo>
                  <a:pt x="28222" y="1533350"/>
                </a:lnTo>
                <a:lnTo>
                  <a:pt x="26434" y="1523883"/>
                </a:lnTo>
                <a:lnTo>
                  <a:pt x="23919" y="1504493"/>
                </a:lnTo>
                <a:lnTo>
                  <a:pt x="22901" y="1442747"/>
                </a:lnTo>
                <a:lnTo>
                  <a:pt x="22863" y="1357396"/>
                </a:lnTo>
                <a:lnTo>
                  <a:pt x="21592" y="1339271"/>
                </a:lnTo>
                <a:lnTo>
                  <a:pt x="19475" y="1323377"/>
                </a:lnTo>
                <a:lnTo>
                  <a:pt x="16793" y="1308972"/>
                </a:lnTo>
                <a:lnTo>
                  <a:pt x="15005" y="1296828"/>
                </a:lnTo>
                <a:lnTo>
                  <a:pt x="12489" y="1267601"/>
                </a:lnTo>
                <a:lnTo>
                  <a:pt x="11569" y="1208970"/>
                </a:lnTo>
                <a:lnTo>
                  <a:pt x="10252" y="1195870"/>
                </a:lnTo>
                <a:lnTo>
                  <a:pt x="8105" y="1184597"/>
                </a:lnTo>
                <a:lnTo>
                  <a:pt x="5403" y="1174541"/>
                </a:lnTo>
                <a:lnTo>
                  <a:pt x="3602" y="1165298"/>
                </a:lnTo>
                <a:lnTo>
                  <a:pt x="1067" y="1141423"/>
                </a:lnTo>
                <a:lnTo>
                  <a:pt x="41" y="1085454"/>
                </a:lnTo>
                <a:lnTo>
                  <a:pt x="0" y="831149"/>
                </a:lnTo>
                <a:lnTo>
                  <a:pt x="1270" y="822069"/>
                </a:lnTo>
                <a:lnTo>
                  <a:pt x="3387" y="813477"/>
                </a:lnTo>
                <a:lnTo>
                  <a:pt x="6067" y="805208"/>
                </a:lnTo>
                <a:lnTo>
                  <a:pt x="7855" y="798426"/>
                </a:lnTo>
                <a:lnTo>
                  <a:pt x="10371" y="782812"/>
                </a:lnTo>
                <a:lnTo>
                  <a:pt x="11417" y="719478"/>
                </a:lnTo>
                <a:lnTo>
                  <a:pt x="11426" y="699730"/>
                </a:lnTo>
                <a:lnTo>
                  <a:pt x="12697" y="691277"/>
                </a:lnTo>
                <a:lnTo>
                  <a:pt x="14815" y="681832"/>
                </a:lnTo>
                <a:lnTo>
                  <a:pt x="17497" y="671724"/>
                </a:lnTo>
                <a:lnTo>
                  <a:pt x="19284" y="663716"/>
                </a:lnTo>
                <a:lnTo>
                  <a:pt x="21800" y="646378"/>
                </a:lnTo>
                <a:lnTo>
                  <a:pt x="24036" y="593873"/>
                </a:lnTo>
                <a:lnTo>
                  <a:pt x="26184" y="580066"/>
                </a:lnTo>
                <a:lnTo>
                  <a:pt x="28886" y="565780"/>
                </a:lnTo>
                <a:lnTo>
                  <a:pt x="30687" y="549907"/>
                </a:lnTo>
                <a:lnTo>
                  <a:pt x="33222" y="502308"/>
                </a:lnTo>
                <a:lnTo>
                  <a:pt x="34248" y="438201"/>
                </a:lnTo>
                <a:lnTo>
                  <a:pt x="35532" y="430564"/>
                </a:lnTo>
                <a:lnTo>
                  <a:pt x="37658" y="422933"/>
                </a:lnTo>
                <a:lnTo>
                  <a:pt x="40345" y="415305"/>
                </a:lnTo>
                <a:lnTo>
                  <a:pt x="42137" y="408950"/>
                </a:lnTo>
                <a:lnTo>
                  <a:pt x="44658" y="393939"/>
                </a:lnTo>
                <a:lnTo>
                  <a:pt x="46896" y="344867"/>
                </a:lnTo>
                <a:lnTo>
                  <a:pt x="49044" y="335322"/>
                </a:lnTo>
                <a:lnTo>
                  <a:pt x="51746" y="326418"/>
                </a:lnTo>
                <a:lnTo>
                  <a:pt x="53547" y="319212"/>
                </a:lnTo>
                <a:lnTo>
                  <a:pt x="55549" y="307819"/>
                </a:lnTo>
                <a:lnTo>
                  <a:pt x="56675" y="251790"/>
                </a:lnTo>
                <a:lnTo>
                  <a:pt x="57150" y="65896"/>
                </a:lnTo>
                <a:lnTo>
                  <a:pt x="58420" y="60441"/>
                </a:lnTo>
                <a:lnTo>
                  <a:pt x="60536" y="54264"/>
                </a:lnTo>
                <a:lnTo>
                  <a:pt x="63217" y="47606"/>
                </a:lnTo>
                <a:lnTo>
                  <a:pt x="65005" y="41898"/>
                </a:lnTo>
                <a:lnTo>
                  <a:pt x="67521" y="29066"/>
                </a:lnTo>
                <a:lnTo>
                  <a:pt x="68440" y="23678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7"/>
          <p:cNvSpPr/>
          <p:nvPr/>
        </p:nvSpPr>
        <p:spPr>
          <a:xfrm>
            <a:off x="4880609" y="3566159"/>
            <a:ext cx="78423" cy="182881"/>
          </a:xfrm>
          <a:custGeom>
            <a:avLst/>
            <a:gdLst/>
            <a:ahLst/>
            <a:cxnLst/>
            <a:rect l="0" t="0" r="0" b="0"/>
            <a:pathLst>
              <a:path w="78423" h="182881">
                <a:moveTo>
                  <a:pt x="68581" y="0"/>
                </a:moveTo>
                <a:lnTo>
                  <a:pt x="74649" y="6069"/>
                </a:lnTo>
                <a:lnTo>
                  <a:pt x="76436" y="9126"/>
                </a:lnTo>
                <a:lnTo>
                  <a:pt x="77627" y="12434"/>
                </a:lnTo>
                <a:lnTo>
                  <a:pt x="78422" y="15909"/>
                </a:lnTo>
                <a:lnTo>
                  <a:pt x="77681" y="19496"/>
                </a:lnTo>
                <a:lnTo>
                  <a:pt x="75918" y="23158"/>
                </a:lnTo>
                <a:lnTo>
                  <a:pt x="73472" y="26868"/>
                </a:lnTo>
                <a:lnTo>
                  <a:pt x="71842" y="30612"/>
                </a:lnTo>
                <a:lnTo>
                  <a:pt x="70755" y="34378"/>
                </a:lnTo>
                <a:lnTo>
                  <a:pt x="70030" y="38159"/>
                </a:lnTo>
                <a:lnTo>
                  <a:pt x="69547" y="41950"/>
                </a:lnTo>
                <a:lnTo>
                  <a:pt x="69225" y="45746"/>
                </a:lnTo>
                <a:lnTo>
                  <a:pt x="69010" y="49548"/>
                </a:lnTo>
                <a:lnTo>
                  <a:pt x="67597" y="53352"/>
                </a:lnTo>
                <a:lnTo>
                  <a:pt x="65385" y="57158"/>
                </a:lnTo>
                <a:lnTo>
                  <a:pt x="62640" y="60966"/>
                </a:lnTo>
                <a:lnTo>
                  <a:pt x="60810" y="64774"/>
                </a:lnTo>
                <a:lnTo>
                  <a:pt x="59591" y="68583"/>
                </a:lnTo>
                <a:lnTo>
                  <a:pt x="58777" y="72392"/>
                </a:lnTo>
                <a:lnTo>
                  <a:pt x="56965" y="77471"/>
                </a:lnTo>
                <a:lnTo>
                  <a:pt x="54487" y="83398"/>
                </a:lnTo>
                <a:lnTo>
                  <a:pt x="51565" y="89889"/>
                </a:lnTo>
                <a:lnTo>
                  <a:pt x="49617" y="95486"/>
                </a:lnTo>
                <a:lnTo>
                  <a:pt x="48318" y="100487"/>
                </a:lnTo>
                <a:lnTo>
                  <a:pt x="47452" y="105092"/>
                </a:lnTo>
                <a:lnTo>
                  <a:pt x="45605" y="110701"/>
                </a:lnTo>
                <a:lnTo>
                  <a:pt x="43103" y="116981"/>
                </a:lnTo>
                <a:lnTo>
                  <a:pt x="40166" y="123707"/>
                </a:lnTo>
                <a:lnTo>
                  <a:pt x="36937" y="128192"/>
                </a:lnTo>
                <a:lnTo>
                  <a:pt x="33515" y="131181"/>
                </a:lnTo>
                <a:lnTo>
                  <a:pt x="29963" y="133174"/>
                </a:lnTo>
                <a:lnTo>
                  <a:pt x="27596" y="135773"/>
                </a:lnTo>
                <a:lnTo>
                  <a:pt x="26018" y="138776"/>
                </a:lnTo>
                <a:lnTo>
                  <a:pt x="24965" y="142047"/>
                </a:lnTo>
                <a:lnTo>
                  <a:pt x="24264" y="145498"/>
                </a:lnTo>
                <a:lnTo>
                  <a:pt x="23796" y="149069"/>
                </a:lnTo>
                <a:lnTo>
                  <a:pt x="23484" y="152719"/>
                </a:lnTo>
                <a:lnTo>
                  <a:pt x="22006" y="155153"/>
                </a:lnTo>
                <a:lnTo>
                  <a:pt x="19751" y="156776"/>
                </a:lnTo>
                <a:lnTo>
                  <a:pt x="16977" y="157857"/>
                </a:lnTo>
                <a:lnTo>
                  <a:pt x="15128" y="159848"/>
                </a:lnTo>
                <a:lnTo>
                  <a:pt x="13896" y="162446"/>
                </a:lnTo>
                <a:lnTo>
                  <a:pt x="13074" y="165447"/>
                </a:lnTo>
                <a:lnTo>
                  <a:pt x="11256" y="168718"/>
                </a:lnTo>
                <a:lnTo>
                  <a:pt x="8774" y="172169"/>
                </a:lnTo>
                <a:lnTo>
                  <a:pt x="0" y="1828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8"/>
          <p:cNvSpPr/>
          <p:nvPr/>
        </p:nvSpPr>
        <p:spPr>
          <a:xfrm>
            <a:off x="5189220" y="3600450"/>
            <a:ext cx="125731" cy="240030"/>
          </a:xfrm>
          <a:custGeom>
            <a:avLst/>
            <a:gdLst/>
            <a:ahLst/>
            <a:cxnLst/>
            <a:rect l="0" t="0" r="0" b="0"/>
            <a:pathLst>
              <a:path w="125731" h="240030">
                <a:moveTo>
                  <a:pt x="0" y="0"/>
                </a:moveTo>
                <a:lnTo>
                  <a:pt x="0" y="12135"/>
                </a:lnTo>
                <a:lnTo>
                  <a:pt x="1270" y="19520"/>
                </a:lnTo>
                <a:lnTo>
                  <a:pt x="3386" y="28253"/>
                </a:lnTo>
                <a:lnTo>
                  <a:pt x="6067" y="37885"/>
                </a:lnTo>
                <a:lnTo>
                  <a:pt x="9125" y="45577"/>
                </a:lnTo>
                <a:lnTo>
                  <a:pt x="12433" y="51974"/>
                </a:lnTo>
                <a:lnTo>
                  <a:pt x="15909" y="57510"/>
                </a:lnTo>
                <a:lnTo>
                  <a:pt x="19496" y="62469"/>
                </a:lnTo>
                <a:lnTo>
                  <a:pt x="23157" y="67046"/>
                </a:lnTo>
                <a:lnTo>
                  <a:pt x="26868" y="71367"/>
                </a:lnTo>
                <a:lnTo>
                  <a:pt x="30612" y="75518"/>
                </a:lnTo>
                <a:lnTo>
                  <a:pt x="38158" y="83517"/>
                </a:lnTo>
                <a:lnTo>
                  <a:pt x="49547" y="95160"/>
                </a:lnTo>
                <a:lnTo>
                  <a:pt x="53351" y="100270"/>
                </a:lnTo>
                <a:lnTo>
                  <a:pt x="57157" y="106216"/>
                </a:lnTo>
                <a:lnTo>
                  <a:pt x="60965" y="112721"/>
                </a:lnTo>
                <a:lnTo>
                  <a:pt x="64773" y="118327"/>
                </a:lnTo>
                <a:lnTo>
                  <a:pt x="68582" y="123335"/>
                </a:lnTo>
                <a:lnTo>
                  <a:pt x="72391" y="127943"/>
                </a:lnTo>
                <a:lnTo>
                  <a:pt x="76201" y="132285"/>
                </a:lnTo>
                <a:lnTo>
                  <a:pt x="80010" y="136450"/>
                </a:lnTo>
                <a:lnTo>
                  <a:pt x="83820" y="140496"/>
                </a:lnTo>
                <a:lnTo>
                  <a:pt x="86360" y="144464"/>
                </a:lnTo>
                <a:lnTo>
                  <a:pt x="88053" y="148379"/>
                </a:lnTo>
                <a:lnTo>
                  <a:pt x="89182" y="152259"/>
                </a:lnTo>
                <a:lnTo>
                  <a:pt x="93745" y="161196"/>
                </a:lnTo>
                <a:lnTo>
                  <a:pt x="100596" y="173504"/>
                </a:lnTo>
                <a:lnTo>
                  <a:pt x="108974" y="188059"/>
                </a:lnTo>
                <a:lnTo>
                  <a:pt x="114559" y="199032"/>
                </a:lnTo>
                <a:lnTo>
                  <a:pt x="118283" y="207618"/>
                </a:lnTo>
                <a:lnTo>
                  <a:pt x="125730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9"/>
          <p:cNvSpPr/>
          <p:nvPr/>
        </p:nvSpPr>
        <p:spPr>
          <a:xfrm>
            <a:off x="4743450" y="5110996"/>
            <a:ext cx="742461" cy="375405"/>
          </a:xfrm>
          <a:custGeom>
            <a:avLst/>
            <a:gdLst/>
            <a:ahLst/>
            <a:cxnLst/>
            <a:rect l="0" t="0" r="0" b="0"/>
            <a:pathLst>
              <a:path w="742461" h="375405">
                <a:moveTo>
                  <a:pt x="0" y="306823"/>
                </a:moveTo>
                <a:lnTo>
                  <a:pt x="9841" y="287141"/>
                </a:lnTo>
                <a:lnTo>
                  <a:pt x="10724" y="281989"/>
                </a:lnTo>
                <a:lnTo>
                  <a:pt x="10959" y="278837"/>
                </a:lnTo>
                <a:lnTo>
                  <a:pt x="12386" y="272926"/>
                </a:lnTo>
                <a:lnTo>
                  <a:pt x="14607" y="265175"/>
                </a:lnTo>
                <a:lnTo>
                  <a:pt x="17358" y="256198"/>
                </a:lnTo>
                <a:lnTo>
                  <a:pt x="20462" y="248943"/>
                </a:lnTo>
                <a:lnTo>
                  <a:pt x="27297" y="237496"/>
                </a:lnTo>
                <a:lnTo>
                  <a:pt x="31182" y="228175"/>
                </a:lnTo>
                <a:lnTo>
                  <a:pt x="32218" y="223911"/>
                </a:lnTo>
                <a:lnTo>
                  <a:pt x="40142" y="212400"/>
                </a:lnTo>
                <a:lnTo>
                  <a:pt x="45811" y="205775"/>
                </a:lnTo>
                <a:lnTo>
                  <a:pt x="52111" y="195026"/>
                </a:lnTo>
                <a:lnTo>
                  <a:pt x="53790" y="190382"/>
                </a:lnTo>
                <a:lnTo>
                  <a:pt x="59043" y="181835"/>
                </a:lnTo>
                <a:lnTo>
                  <a:pt x="65611" y="173803"/>
                </a:lnTo>
                <a:lnTo>
                  <a:pt x="76449" y="162141"/>
                </a:lnTo>
                <a:lnTo>
                  <a:pt x="83930" y="154467"/>
                </a:lnTo>
                <a:lnTo>
                  <a:pt x="86433" y="150642"/>
                </a:lnTo>
                <a:lnTo>
                  <a:pt x="91226" y="139192"/>
                </a:lnTo>
                <a:lnTo>
                  <a:pt x="100125" y="127756"/>
                </a:lnTo>
                <a:lnTo>
                  <a:pt x="110806" y="116324"/>
                </a:lnTo>
                <a:lnTo>
                  <a:pt x="158471" y="68345"/>
                </a:lnTo>
                <a:lnTo>
                  <a:pt x="165337" y="64018"/>
                </a:lnTo>
                <a:lnTo>
                  <a:pt x="185866" y="56658"/>
                </a:lnTo>
                <a:lnTo>
                  <a:pt x="200557" y="46998"/>
                </a:lnTo>
                <a:lnTo>
                  <a:pt x="208939" y="39792"/>
                </a:lnTo>
                <a:lnTo>
                  <a:pt x="223672" y="32356"/>
                </a:lnTo>
                <a:lnTo>
                  <a:pt x="241649" y="24818"/>
                </a:lnTo>
                <a:lnTo>
                  <a:pt x="264781" y="14704"/>
                </a:lnTo>
                <a:lnTo>
                  <a:pt x="285322" y="9873"/>
                </a:lnTo>
                <a:lnTo>
                  <a:pt x="313076" y="4242"/>
                </a:lnTo>
                <a:lnTo>
                  <a:pt x="326828" y="2232"/>
                </a:lnTo>
                <a:lnTo>
                  <a:pt x="339805" y="893"/>
                </a:lnTo>
                <a:lnTo>
                  <a:pt x="352266" y="0"/>
                </a:lnTo>
                <a:lnTo>
                  <a:pt x="364384" y="674"/>
                </a:lnTo>
                <a:lnTo>
                  <a:pt x="376272" y="2394"/>
                </a:lnTo>
                <a:lnTo>
                  <a:pt x="388008" y="4811"/>
                </a:lnTo>
                <a:lnTo>
                  <a:pt x="414594" y="10882"/>
                </a:lnTo>
                <a:lnTo>
                  <a:pt x="428797" y="14279"/>
                </a:lnTo>
                <a:lnTo>
                  <a:pt x="442074" y="17814"/>
                </a:lnTo>
                <a:lnTo>
                  <a:pt x="466987" y="25128"/>
                </a:lnTo>
                <a:lnTo>
                  <a:pt x="487373" y="35999"/>
                </a:lnTo>
                <a:lnTo>
                  <a:pt x="496365" y="42454"/>
                </a:lnTo>
                <a:lnTo>
                  <a:pt x="516517" y="53012"/>
                </a:lnTo>
                <a:lnTo>
                  <a:pt x="536903" y="63209"/>
                </a:lnTo>
                <a:lnTo>
                  <a:pt x="545895" y="69483"/>
                </a:lnTo>
                <a:lnTo>
                  <a:pt x="554430" y="76207"/>
                </a:lnTo>
                <a:lnTo>
                  <a:pt x="567300" y="87064"/>
                </a:lnTo>
                <a:lnTo>
                  <a:pt x="579793" y="97393"/>
                </a:lnTo>
                <a:lnTo>
                  <a:pt x="588459" y="103703"/>
                </a:lnTo>
                <a:lnTo>
                  <a:pt x="598046" y="110450"/>
                </a:lnTo>
                <a:lnTo>
                  <a:pt x="606977" y="117487"/>
                </a:lnTo>
                <a:lnTo>
                  <a:pt x="615471" y="124720"/>
                </a:lnTo>
                <a:lnTo>
                  <a:pt x="630413" y="138258"/>
                </a:lnTo>
                <a:lnTo>
                  <a:pt x="641286" y="148509"/>
                </a:lnTo>
                <a:lnTo>
                  <a:pt x="662597" y="169386"/>
                </a:lnTo>
                <a:lnTo>
                  <a:pt x="666521" y="173289"/>
                </a:lnTo>
                <a:lnTo>
                  <a:pt x="670407" y="179700"/>
                </a:lnTo>
                <a:lnTo>
                  <a:pt x="674268" y="187785"/>
                </a:lnTo>
                <a:lnTo>
                  <a:pt x="678112" y="196984"/>
                </a:lnTo>
                <a:lnTo>
                  <a:pt x="683214" y="206927"/>
                </a:lnTo>
                <a:lnTo>
                  <a:pt x="689156" y="217366"/>
                </a:lnTo>
                <a:lnTo>
                  <a:pt x="695657" y="228135"/>
                </a:lnTo>
                <a:lnTo>
                  <a:pt x="701261" y="240395"/>
                </a:lnTo>
                <a:lnTo>
                  <a:pt x="706267" y="253647"/>
                </a:lnTo>
                <a:lnTo>
                  <a:pt x="723427" y="305351"/>
                </a:lnTo>
                <a:lnTo>
                  <a:pt x="726124" y="314732"/>
                </a:lnTo>
                <a:lnTo>
                  <a:pt x="727923" y="322256"/>
                </a:lnTo>
                <a:lnTo>
                  <a:pt x="729122" y="328542"/>
                </a:lnTo>
                <a:lnTo>
                  <a:pt x="730454" y="338913"/>
                </a:lnTo>
                <a:lnTo>
                  <a:pt x="730809" y="343456"/>
                </a:lnTo>
                <a:lnTo>
                  <a:pt x="732316" y="347755"/>
                </a:lnTo>
                <a:lnTo>
                  <a:pt x="739234" y="358604"/>
                </a:lnTo>
                <a:lnTo>
                  <a:pt x="741298" y="361587"/>
                </a:lnTo>
                <a:lnTo>
                  <a:pt x="742215" y="366299"/>
                </a:lnTo>
                <a:lnTo>
                  <a:pt x="742460" y="369334"/>
                </a:lnTo>
                <a:lnTo>
                  <a:pt x="741353" y="371357"/>
                </a:lnTo>
                <a:lnTo>
                  <a:pt x="739345" y="372706"/>
                </a:lnTo>
                <a:lnTo>
                  <a:pt x="731520" y="3754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0"/>
          <p:cNvSpPr/>
          <p:nvPr/>
        </p:nvSpPr>
        <p:spPr>
          <a:xfrm>
            <a:off x="4697729" y="5154929"/>
            <a:ext cx="205742" cy="160022"/>
          </a:xfrm>
          <a:custGeom>
            <a:avLst/>
            <a:gdLst/>
            <a:ahLst/>
            <a:cxnLst/>
            <a:rect l="0" t="0" r="0" b="0"/>
            <a:pathLst>
              <a:path w="205742" h="160022">
                <a:moveTo>
                  <a:pt x="0" y="0"/>
                </a:moveTo>
                <a:lnTo>
                  <a:pt x="24272" y="6068"/>
                </a:lnTo>
                <a:lnTo>
                  <a:pt x="32691" y="7856"/>
                </a:lnTo>
                <a:lnTo>
                  <a:pt x="39574" y="9047"/>
                </a:lnTo>
                <a:lnTo>
                  <a:pt x="45433" y="9842"/>
                </a:lnTo>
                <a:lnTo>
                  <a:pt x="50609" y="11642"/>
                </a:lnTo>
                <a:lnTo>
                  <a:pt x="55330" y="14111"/>
                </a:lnTo>
                <a:lnTo>
                  <a:pt x="59746" y="17027"/>
                </a:lnTo>
                <a:lnTo>
                  <a:pt x="63961" y="20242"/>
                </a:lnTo>
                <a:lnTo>
                  <a:pt x="68041" y="23655"/>
                </a:lnTo>
                <a:lnTo>
                  <a:pt x="72031" y="27200"/>
                </a:lnTo>
                <a:lnTo>
                  <a:pt x="79851" y="34526"/>
                </a:lnTo>
                <a:lnTo>
                  <a:pt x="99039" y="53371"/>
                </a:lnTo>
                <a:lnTo>
                  <a:pt x="118108" y="72395"/>
                </a:lnTo>
                <a:lnTo>
                  <a:pt x="121919" y="77473"/>
                </a:lnTo>
                <a:lnTo>
                  <a:pt x="125730" y="83399"/>
                </a:lnTo>
                <a:lnTo>
                  <a:pt x="129539" y="89889"/>
                </a:lnTo>
                <a:lnTo>
                  <a:pt x="133350" y="95486"/>
                </a:lnTo>
                <a:lnTo>
                  <a:pt x="137160" y="100488"/>
                </a:lnTo>
                <a:lnTo>
                  <a:pt x="140970" y="105092"/>
                </a:lnTo>
                <a:lnTo>
                  <a:pt x="144780" y="109432"/>
                </a:lnTo>
                <a:lnTo>
                  <a:pt x="148591" y="113594"/>
                </a:lnTo>
                <a:lnTo>
                  <a:pt x="152400" y="117640"/>
                </a:lnTo>
                <a:lnTo>
                  <a:pt x="157480" y="124147"/>
                </a:lnTo>
                <a:lnTo>
                  <a:pt x="163407" y="132295"/>
                </a:lnTo>
                <a:lnTo>
                  <a:pt x="169898" y="141537"/>
                </a:lnTo>
                <a:lnTo>
                  <a:pt x="175496" y="147698"/>
                </a:lnTo>
                <a:lnTo>
                  <a:pt x="180498" y="151805"/>
                </a:lnTo>
                <a:lnTo>
                  <a:pt x="191582" y="158398"/>
                </a:lnTo>
                <a:lnTo>
                  <a:pt x="196485" y="159299"/>
                </a:lnTo>
                <a:lnTo>
                  <a:pt x="205741" y="16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1"/>
          <p:cNvSpPr/>
          <p:nvPr/>
        </p:nvSpPr>
        <p:spPr>
          <a:xfrm>
            <a:off x="4812029" y="5074919"/>
            <a:ext cx="114301" cy="194311"/>
          </a:xfrm>
          <a:custGeom>
            <a:avLst/>
            <a:gdLst/>
            <a:ahLst/>
            <a:cxnLst/>
            <a:rect l="0" t="0" r="0" b="0"/>
            <a:pathLst>
              <a:path w="114301" h="194311">
                <a:moveTo>
                  <a:pt x="0" y="0"/>
                </a:moveTo>
                <a:lnTo>
                  <a:pt x="15910" y="31818"/>
                </a:lnTo>
                <a:lnTo>
                  <a:pt x="20767" y="38992"/>
                </a:lnTo>
                <a:lnTo>
                  <a:pt x="26545" y="46315"/>
                </a:lnTo>
                <a:lnTo>
                  <a:pt x="32937" y="53737"/>
                </a:lnTo>
                <a:lnTo>
                  <a:pt x="38468" y="62494"/>
                </a:lnTo>
                <a:lnTo>
                  <a:pt x="43426" y="72143"/>
                </a:lnTo>
                <a:lnTo>
                  <a:pt x="48000" y="82386"/>
                </a:lnTo>
                <a:lnTo>
                  <a:pt x="53591" y="93024"/>
                </a:lnTo>
                <a:lnTo>
                  <a:pt x="59857" y="103926"/>
                </a:lnTo>
                <a:lnTo>
                  <a:pt x="66575" y="115004"/>
                </a:lnTo>
                <a:lnTo>
                  <a:pt x="71053" y="123660"/>
                </a:lnTo>
                <a:lnTo>
                  <a:pt x="74039" y="130700"/>
                </a:lnTo>
                <a:lnTo>
                  <a:pt x="76030" y="136664"/>
                </a:lnTo>
                <a:lnTo>
                  <a:pt x="78626" y="141909"/>
                </a:lnTo>
                <a:lnTo>
                  <a:pt x="81628" y="146677"/>
                </a:lnTo>
                <a:lnTo>
                  <a:pt x="84899" y="151124"/>
                </a:lnTo>
                <a:lnTo>
                  <a:pt x="89619" y="156629"/>
                </a:lnTo>
                <a:lnTo>
                  <a:pt x="95306" y="162840"/>
                </a:lnTo>
                <a:lnTo>
                  <a:pt x="114300" y="19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2"/>
          <p:cNvSpPr/>
          <p:nvPr/>
        </p:nvSpPr>
        <p:spPr>
          <a:xfrm>
            <a:off x="5246370" y="5120639"/>
            <a:ext cx="148590" cy="160021"/>
          </a:xfrm>
          <a:custGeom>
            <a:avLst/>
            <a:gdLst/>
            <a:ahLst/>
            <a:cxnLst/>
            <a:rect l="0" t="0" r="0" b="0"/>
            <a:pathLst>
              <a:path w="148590" h="160021">
                <a:moveTo>
                  <a:pt x="0" y="160020"/>
                </a:moveTo>
                <a:lnTo>
                  <a:pt x="37885" y="122134"/>
                </a:lnTo>
                <a:lnTo>
                  <a:pt x="46847" y="111903"/>
                </a:lnTo>
                <a:lnTo>
                  <a:pt x="55361" y="101272"/>
                </a:lnTo>
                <a:lnTo>
                  <a:pt x="63577" y="90375"/>
                </a:lnTo>
                <a:lnTo>
                  <a:pt x="71595" y="80570"/>
                </a:lnTo>
                <a:lnTo>
                  <a:pt x="79480" y="71494"/>
                </a:lnTo>
                <a:lnTo>
                  <a:pt x="93744" y="55905"/>
                </a:lnTo>
                <a:lnTo>
                  <a:pt x="108915" y="39989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3"/>
          <p:cNvSpPr/>
          <p:nvPr/>
        </p:nvSpPr>
        <p:spPr>
          <a:xfrm>
            <a:off x="5303520" y="5189219"/>
            <a:ext cx="148590" cy="137161"/>
          </a:xfrm>
          <a:custGeom>
            <a:avLst/>
            <a:gdLst/>
            <a:ahLst/>
            <a:cxnLst/>
            <a:rect l="0" t="0" r="0" b="0"/>
            <a:pathLst>
              <a:path w="148590" h="137161">
                <a:moveTo>
                  <a:pt x="0" y="137160"/>
                </a:moveTo>
                <a:lnTo>
                  <a:pt x="66233" y="70927"/>
                </a:lnTo>
                <a:lnTo>
                  <a:pt x="74635" y="63795"/>
                </a:lnTo>
                <a:lnTo>
                  <a:pt x="84046" y="56500"/>
                </a:lnTo>
                <a:lnTo>
                  <a:pt x="94131" y="49097"/>
                </a:lnTo>
                <a:lnTo>
                  <a:pt x="100853" y="42891"/>
                </a:lnTo>
                <a:lnTo>
                  <a:pt x="105336" y="37484"/>
                </a:lnTo>
                <a:lnTo>
                  <a:pt x="108324" y="32610"/>
                </a:lnTo>
                <a:lnTo>
                  <a:pt x="111586" y="28090"/>
                </a:lnTo>
                <a:lnTo>
                  <a:pt x="115030" y="23807"/>
                </a:lnTo>
                <a:lnTo>
                  <a:pt x="118597" y="19681"/>
                </a:lnTo>
                <a:lnTo>
                  <a:pt x="123514" y="15661"/>
                </a:lnTo>
                <a:lnTo>
                  <a:pt x="129333" y="11711"/>
                </a:lnTo>
                <a:lnTo>
                  <a:pt x="14858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4"/>
          <p:cNvSpPr/>
          <p:nvPr/>
        </p:nvSpPr>
        <p:spPr>
          <a:xfrm>
            <a:off x="7235483" y="5097779"/>
            <a:ext cx="91148" cy="422911"/>
          </a:xfrm>
          <a:custGeom>
            <a:avLst/>
            <a:gdLst/>
            <a:ahLst/>
            <a:cxnLst/>
            <a:rect l="0" t="0" r="0" b="0"/>
            <a:pathLst>
              <a:path w="91148" h="422911">
                <a:moveTo>
                  <a:pt x="91147" y="0"/>
                </a:moveTo>
                <a:lnTo>
                  <a:pt x="69170" y="21977"/>
                </a:lnTo>
                <a:lnTo>
                  <a:pt x="65065" y="28622"/>
                </a:lnTo>
                <a:lnTo>
                  <a:pt x="62329" y="35591"/>
                </a:lnTo>
                <a:lnTo>
                  <a:pt x="60505" y="42777"/>
                </a:lnTo>
                <a:lnTo>
                  <a:pt x="56749" y="50109"/>
                </a:lnTo>
                <a:lnTo>
                  <a:pt x="51704" y="57536"/>
                </a:lnTo>
                <a:lnTo>
                  <a:pt x="45802" y="65027"/>
                </a:lnTo>
                <a:lnTo>
                  <a:pt x="41866" y="72562"/>
                </a:lnTo>
                <a:lnTo>
                  <a:pt x="39243" y="80125"/>
                </a:lnTo>
                <a:lnTo>
                  <a:pt x="37494" y="87707"/>
                </a:lnTo>
                <a:lnTo>
                  <a:pt x="35058" y="94031"/>
                </a:lnTo>
                <a:lnTo>
                  <a:pt x="32164" y="99518"/>
                </a:lnTo>
                <a:lnTo>
                  <a:pt x="28965" y="104445"/>
                </a:lnTo>
                <a:lnTo>
                  <a:pt x="26832" y="110270"/>
                </a:lnTo>
                <a:lnTo>
                  <a:pt x="25411" y="116694"/>
                </a:lnTo>
                <a:lnTo>
                  <a:pt x="24463" y="123516"/>
                </a:lnTo>
                <a:lnTo>
                  <a:pt x="21291" y="133144"/>
                </a:lnTo>
                <a:lnTo>
                  <a:pt x="16636" y="144643"/>
                </a:lnTo>
                <a:lnTo>
                  <a:pt x="10993" y="157388"/>
                </a:lnTo>
                <a:lnTo>
                  <a:pt x="7230" y="168426"/>
                </a:lnTo>
                <a:lnTo>
                  <a:pt x="4723" y="178324"/>
                </a:lnTo>
                <a:lnTo>
                  <a:pt x="3051" y="187463"/>
                </a:lnTo>
                <a:lnTo>
                  <a:pt x="1936" y="194826"/>
                </a:lnTo>
                <a:lnTo>
                  <a:pt x="698" y="206392"/>
                </a:lnTo>
                <a:lnTo>
                  <a:pt x="147" y="215767"/>
                </a:lnTo>
                <a:lnTo>
                  <a:pt x="0" y="220045"/>
                </a:lnTo>
                <a:lnTo>
                  <a:pt x="1172" y="226707"/>
                </a:lnTo>
                <a:lnTo>
                  <a:pt x="3224" y="234958"/>
                </a:lnTo>
                <a:lnTo>
                  <a:pt x="5861" y="244269"/>
                </a:lnTo>
                <a:lnTo>
                  <a:pt x="6350" y="251746"/>
                </a:lnTo>
                <a:lnTo>
                  <a:pt x="5406" y="258001"/>
                </a:lnTo>
                <a:lnTo>
                  <a:pt x="3506" y="263441"/>
                </a:lnTo>
                <a:lnTo>
                  <a:pt x="3510" y="269607"/>
                </a:lnTo>
                <a:lnTo>
                  <a:pt x="4782" y="276258"/>
                </a:lnTo>
                <a:lnTo>
                  <a:pt x="6900" y="283232"/>
                </a:lnTo>
                <a:lnTo>
                  <a:pt x="8312" y="290422"/>
                </a:lnTo>
                <a:lnTo>
                  <a:pt x="9253" y="297754"/>
                </a:lnTo>
                <a:lnTo>
                  <a:pt x="9881" y="305183"/>
                </a:lnTo>
                <a:lnTo>
                  <a:pt x="10579" y="316824"/>
                </a:lnTo>
                <a:lnTo>
                  <a:pt x="10889" y="326231"/>
                </a:lnTo>
                <a:lnTo>
                  <a:pt x="11026" y="334645"/>
                </a:lnTo>
                <a:lnTo>
                  <a:pt x="11136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5"/>
          <p:cNvSpPr/>
          <p:nvPr/>
        </p:nvSpPr>
        <p:spPr>
          <a:xfrm>
            <a:off x="7063740" y="5154929"/>
            <a:ext cx="411480" cy="22582"/>
          </a:xfrm>
          <a:custGeom>
            <a:avLst/>
            <a:gdLst/>
            <a:ahLst/>
            <a:cxnLst/>
            <a:rect l="0" t="0" r="0" b="0"/>
            <a:pathLst>
              <a:path w="411480" h="22582">
                <a:moveTo>
                  <a:pt x="0" y="0"/>
                </a:moveTo>
                <a:lnTo>
                  <a:pt x="12135" y="12136"/>
                </a:lnTo>
                <a:lnTo>
                  <a:pt x="16980" y="15711"/>
                </a:lnTo>
                <a:lnTo>
                  <a:pt x="21480" y="18094"/>
                </a:lnTo>
                <a:lnTo>
                  <a:pt x="25750" y="19683"/>
                </a:lnTo>
                <a:lnTo>
                  <a:pt x="31137" y="20742"/>
                </a:lnTo>
                <a:lnTo>
                  <a:pt x="37268" y="21448"/>
                </a:lnTo>
                <a:lnTo>
                  <a:pt x="43895" y="21919"/>
                </a:lnTo>
                <a:lnTo>
                  <a:pt x="53393" y="22233"/>
                </a:lnTo>
                <a:lnTo>
                  <a:pt x="77494" y="22581"/>
                </a:lnTo>
                <a:lnTo>
                  <a:pt x="96112" y="21405"/>
                </a:lnTo>
                <a:lnTo>
                  <a:pt x="163239" y="14950"/>
                </a:lnTo>
                <a:lnTo>
                  <a:pt x="178676" y="13777"/>
                </a:lnTo>
                <a:lnTo>
                  <a:pt x="191507" y="12995"/>
                </a:lnTo>
                <a:lnTo>
                  <a:pt x="232857" y="12126"/>
                </a:lnTo>
                <a:lnTo>
                  <a:pt x="411479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"/>
          <p:cNvSpPr/>
          <p:nvPr/>
        </p:nvSpPr>
        <p:spPr>
          <a:xfrm>
            <a:off x="7040880" y="5234943"/>
            <a:ext cx="331471" cy="11427"/>
          </a:xfrm>
          <a:custGeom>
            <a:avLst/>
            <a:gdLst/>
            <a:ahLst/>
            <a:cxnLst/>
            <a:rect l="0" t="0" r="0" b="0"/>
            <a:pathLst>
              <a:path w="331471" h="11427">
                <a:moveTo>
                  <a:pt x="0" y="11426"/>
                </a:moveTo>
                <a:lnTo>
                  <a:pt x="12136" y="11426"/>
                </a:lnTo>
                <a:lnTo>
                  <a:pt x="18250" y="10157"/>
                </a:lnTo>
                <a:lnTo>
                  <a:pt x="24867" y="8040"/>
                </a:lnTo>
                <a:lnTo>
                  <a:pt x="31818" y="5359"/>
                </a:lnTo>
                <a:lnTo>
                  <a:pt x="37722" y="3571"/>
                </a:lnTo>
                <a:lnTo>
                  <a:pt x="42927" y="2380"/>
                </a:lnTo>
                <a:lnTo>
                  <a:pt x="47669" y="1585"/>
                </a:lnTo>
                <a:lnTo>
                  <a:pt x="58448" y="1056"/>
                </a:lnTo>
                <a:lnTo>
                  <a:pt x="104948" y="310"/>
                </a:lnTo>
                <a:lnTo>
                  <a:pt x="243018" y="0"/>
                </a:lnTo>
                <a:lnTo>
                  <a:pt x="258531" y="1269"/>
                </a:lnTo>
                <a:lnTo>
                  <a:pt x="331470" y="114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7"/>
          <p:cNvSpPr/>
          <p:nvPr/>
        </p:nvSpPr>
        <p:spPr>
          <a:xfrm>
            <a:off x="6983730" y="5293696"/>
            <a:ext cx="377190" cy="55544"/>
          </a:xfrm>
          <a:custGeom>
            <a:avLst/>
            <a:gdLst/>
            <a:ahLst/>
            <a:cxnLst/>
            <a:rect l="0" t="0" r="0" b="0"/>
            <a:pathLst>
              <a:path w="377190" h="55544">
                <a:moveTo>
                  <a:pt x="0" y="55543"/>
                </a:moveTo>
                <a:lnTo>
                  <a:pt x="12136" y="49476"/>
                </a:lnTo>
                <a:lnTo>
                  <a:pt x="19520" y="46418"/>
                </a:lnTo>
                <a:lnTo>
                  <a:pt x="28254" y="43110"/>
                </a:lnTo>
                <a:lnTo>
                  <a:pt x="37885" y="39635"/>
                </a:lnTo>
                <a:lnTo>
                  <a:pt x="49387" y="36047"/>
                </a:lnTo>
                <a:lnTo>
                  <a:pt x="75713" y="28676"/>
                </a:lnTo>
                <a:lnTo>
                  <a:pt x="92386" y="24931"/>
                </a:lnTo>
                <a:lnTo>
                  <a:pt x="131231" y="17385"/>
                </a:lnTo>
                <a:lnTo>
                  <a:pt x="147177" y="14864"/>
                </a:lnTo>
                <a:lnTo>
                  <a:pt x="160347" y="13184"/>
                </a:lnTo>
                <a:lnTo>
                  <a:pt x="171668" y="12064"/>
                </a:lnTo>
                <a:lnTo>
                  <a:pt x="181755" y="11317"/>
                </a:lnTo>
                <a:lnTo>
                  <a:pt x="191020" y="10819"/>
                </a:lnTo>
                <a:lnTo>
                  <a:pt x="208088" y="10266"/>
                </a:lnTo>
                <a:lnTo>
                  <a:pt x="224140" y="10020"/>
                </a:lnTo>
                <a:lnTo>
                  <a:pt x="237056" y="8684"/>
                </a:lnTo>
                <a:lnTo>
                  <a:pt x="286562" y="2007"/>
                </a:lnTo>
                <a:lnTo>
                  <a:pt x="298991" y="803"/>
                </a:lnTo>
                <a:lnTo>
                  <a:pt x="309818" y="0"/>
                </a:lnTo>
                <a:lnTo>
                  <a:pt x="320845" y="734"/>
                </a:lnTo>
                <a:lnTo>
                  <a:pt x="332007" y="2494"/>
                </a:lnTo>
                <a:lnTo>
                  <a:pt x="343257" y="4937"/>
                </a:lnTo>
                <a:lnTo>
                  <a:pt x="352028" y="6566"/>
                </a:lnTo>
                <a:lnTo>
                  <a:pt x="359145" y="7652"/>
                </a:lnTo>
                <a:lnTo>
                  <a:pt x="377189" y="98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8"/>
          <p:cNvSpPr/>
          <p:nvPr/>
        </p:nvSpPr>
        <p:spPr>
          <a:xfrm>
            <a:off x="2708910" y="5166401"/>
            <a:ext cx="205530" cy="377150"/>
          </a:xfrm>
          <a:custGeom>
            <a:avLst/>
            <a:gdLst/>
            <a:ahLst/>
            <a:cxnLst/>
            <a:rect l="0" t="0" r="0" b="0"/>
            <a:pathLst>
              <a:path w="205530" h="377150">
                <a:moveTo>
                  <a:pt x="0" y="11388"/>
                </a:moveTo>
                <a:lnTo>
                  <a:pt x="9841" y="11388"/>
                </a:lnTo>
                <a:lnTo>
                  <a:pt x="14110" y="8002"/>
                </a:lnTo>
                <a:lnTo>
                  <a:pt x="17026" y="5321"/>
                </a:lnTo>
                <a:lnTo>
                  <a:pt x="21511" y="3533"/>
                </a:lnTo>
                <a:lnTo>
                  <a:pt x="27041" y="2342"/>
                </a:lnTo>
                <a:lnTo>
                  <a:pt x="33267" y="1547"/>
                </a:lnTo>
                <a:lnTo>
                  <a:pt x="38688" y="1018"/>
                </a:lnTo>
                <a:lnTo>
                  <a:pt x="43572" y="665"/>
                </a:lnTo>
                <a:lnTo>
                  <a:pt x="48098" y="429"/>
                </a:lnTo>
                <a:lnTo>
                  <a:pt x="56513" y="168"/>
                </a:lnTo>
                <a:lnTo>
                  <a:pt x="72264" y="0"/>
                </a:lnTo>
                <a:lnTo>
                  <a:pt x="76116" y="1256"/>
                </a:lnTo>
                <a:lnTo>
                  <a:pt x="79954" y="3364"/>
                </a:lnTo>
                <a:lnTo>
                  <a:pt x="83782" y="6039"/>
                </a:lnTo>
                <a:lnTo>
                  <a:pt x="87605" y="9092"/>
                </a:lnTo>
                <a:lnTo>
                  <a:pt x="91423" y="12398"/>
                </a:lnTo>
                <a:lnTo>
                  <a:pt x="95239" y="15871"/>
                </a:lnTo>
                <a:lnTo>
                  <a:pt x="100322" y="19457"/>
                </a:lnTo>
                <a:lnTo>
                  <a:pt x="106251" y="23117"/>
                </a:lnTo>
                <a:lnTo>
                  <a:pt x="112744" y="26828"/>
                </a:lnTo>
                <a:lnTo>
                  <a:pt x="118343" y="31841"/>
                </a:lnTo>
                <a:lnTo>
                  <a:pt x="123345" y="37723"/>
                </a:lnTo>
                <a:lnTo>
                  <a:pt x="127950" y="44185"/>
                </a:lnTo>
                <a:lnTo>
                  <a:pt x="132290" y="49763"/>
                </a:lnTo>
                <a:lnTo>
                  <a:pt x="136453" y="54752"/>
                </a:lnTo>
                <a:lnTo>
                  <a:pt x="140498" y="59347"/>
                </a:lnTo>
                <a:lnTo>
                  <a:pt x="144466" y="64951"/>
                </a:lnTo>
                <a:lnTo>
                  <a:pt x="148380" y="71227"/>
                </a:lnTo>
                <a:lnTo>
                  <a:pt x="152260" y="77950"/>
                </a:lnTo>
                <a:lnTo>
                  <a:pt x="163344" y="98968"/>
                </a:lnTo>
                <a:lnTo>
                  <a:pt x="185089" y="141718"/>
                </a:lnTo>
                <a:lnTo>
                  <a:pt x="189432" y="154155"/>
                </a:lnTo>
                <a:lnTo>
                  <a:pt x="193598" y="168796"/>
                </a:lnTo>
                <a:lnTo>
                  <a:pt x="197645" y="184907"/>
                </a:lnTo>
                <a:lnTo>
                  <a:pt x="200343" y="200727"/>
                </a:lnTo>
                <a:lnTo>
                  <a:pt x="202142" y="216354"/>
                </a:lnTo>
                <a:lnTo>
                  <a:pt x="203341" y="231853"/>
                </a:lnTo>
                <a:lnTo>
                  <a:pt x="204141" y="245994"/>
                </a:lnTo>
                <a:lnTo>
                  <a:pt x="205029" y="271868"/>
                </a:lnTo>
                <a:lnTo>
                  <a:pt x="205529" y="307854"/>
                </a:lnTo>
                <a:lnTo>
                  <a:pt x="204329" y="316982"/>
                </a:lnTo>
                <a:lnTo>
                  <a:pt x="202259" y="324338"/>
                </a:lnTo>
                <a:lnTo>
                  <a:pt x="197843" y="335897"/>
                </a:lnTo>
                <a:lnTo>
                  <a:pt x="195880" y="345268"/>
                </a:lnTo>
                <a:lnTo>
                  <a:pt x="191621" y="353666"/>
                </a:lnTo>
                <a:lnTo>
                  <a:pt x="188707" y="357683"/>
                </a:lnTo>
                <a:lnTo>
                  <a:pt x="185469" y="365534"/>
                </a:lnTo>
                <a:lnTo>
                  <a:pt x="171450" y="3771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9"/>
          <p:cNvSpPr/>
          <p:nvPr/>
        </p:nvSpPr>
        <p:spPr>
          <a:xfrm>
            <a:off x="2674620" y="5086350"/>
            <a:ext cx="377191" cy="217170"/>
          </a:xfrm>
          <a:custGeom>
            <a:avLst/>
            <a:gdLst/>
            <a:ahLst/>
            <a:cxnLst/>
            <a:rect l="0" t="0" r="0" b="0"/>
            <a:pathLst>
              <a:path w="377191" h="217170">
                <a:moveTo>
                  <a:pt x="0" y="217169"/>
                </a:moveTo>
                <a:lnTo>
                  <a:pt x="6067" y="205034"/>
                </a:lnTo>
                <a:lnTo>
                  <a:pt x="9125" y="200189"/>
                </a:lnTo>
                <a:lnTo>
                  <a:pt x="12433" y="195689"/>
                </a:lnTo>
                <a:lnTo>
                  <a:pt x="15909" y="191419"/>
                </a:lnTo>
                <a:lnTo>
                  <a:pt x="19495" y="188573"/>
                </a:lnTo>
                <a:lnTo>
                  <a:pt x="23157" y="186675"/>
                </a:lnTo>
                <a:lnTo>
                  <a:pt x="26868" y="185410"/>
                </a:lnTo>
                <a:lnTo>
                  <a:pt x="34378" y="180617"/>
                </a:lnTo>
                <a:lnTo>
                  <a:pt x="41949" y="174254"/>
                </a:lnTo>
                <a:lnTo>
                  <a:pt x="45746" y="170779"/>
                </a:lnTo>
                <a:lnTo>
                  <a:pt x="49547" y="167192"/>
                </a:lnTo>
                <a:lnTo>
                  <a:pt x="62241" y="159722"/>
                </a:lnTo>
                <a:lnTo>
                  <a:pt x="103439" y="137874"/>
                </a:lnTo>
                <a:lnTo>
                  <a:pt x="209539" y="83248"/>
                </a:lnTo>
                <a:lnTo>
                  <a:pt x="263309" y="53932"/>
                </a:lnTo>
                <a:lnTo>
                  <a:pt x="283489" y="42304"/>
                </a:lnTo>
                <a:lnTo>
                  <a:pt x="298212" y="33283"/>
                </a:lnTo>
                <a:lnTo>
                  <a:pt x="309298" y="25998"/>
                </a:lnTo>
                <a:lnTo>
                  <a:pt x="319229" y="19872"/>
                </a:lnTo>
                <a:lnTo>
                  <a:pt x="328389" y="14518"/>
                </a:lnTo>
                <a:lnTo>
                  <a:pt x="337036" y="9678"/>
                </a:lnTo>
                <a:lnTo>
                  <a:pt x="344070" y="6452"/>
                </a:lnTo>
                <a:lnTo>
                  <a:pt x="350030" y="430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0"/>
          <p:cNvSpPr/>
          <p:nvPr/>
        </p:nvSpPr>
        <p:spPr>
          <a:xfrm>
            <a:off x="2785643" y="5212079"/>
            <a:ext cx="300458" cy="137161"/>
          </a:xfrm>
          <a:custGeom>
            <a:avLst/>
            <a:gdLst/>
            <a:ahLst/>
            <a:cxnLst/>
            <a:rect l="0" t="0" r="0" b="0"/>
            <a:pathLst>
              <a:path w="300458" h="137161">
                <a:moveTo>
                  <a:pt x="14707" y="137160"/>
                </a:moveTo>
                <a:lnTo>
                  <a:pt x="0" y="137160"/>
                </a:lnTo>
                <a:lnTo>
                  <a:pt x="1092" y="137160"/>
                </a:lnTo>
                <a:lnTo>
                  <a:pt x="5692" y="133774"/>
                </a:lnTo>
                <a:lnTo>
                  <a:pt x="8697" y="131093"/>
                </a:lnTo>
                <a:lnTo>
                  <a:pt x="11970" y="129305"/>
                </a:lnTo>
                <a:lnTo>
                  <a:pt x="18994" y="127319"/>
                </a:lnTo>
                <a:lnTo>
                  <a:pt x="21375" y="125520"/>
                </a:lnTo>
                <a:lnTo>
                  <a:pt x="22962" y="123050"/>
                </a:lnTo>
                <a:lnTo>
                  <a:pt x="24020" y="120133"/>
                </a:lnTo>
                <a:lnTo>
                  <a:pt x="25996" y="116919"/>
                </a:lnTo>
                <a:lnTo>
                  <a:pt x="28583" y="113506"/>
                </a:lnTo>
                <a:lnTo>
                  <a:pt x="31577" y="109961"/>
                </a:lnTo>
                <a:lnTo>
                  <a:pt x="41194" y="103787"/>
                </a:lnTo>
                <a:lnTo>
                  <a:pt x="55225" y="95862"/>
                </a:lnTo>
                <a:lnTo>
                  <a:pt x="72199" y="86768"/>
                </a:lnTo>
                <a:lnTo>
                  <a:pt x="107992" y="66504"/>
                </a:lnTo>
                <a:lnTo>
                  <a:pt x="141257" y="47337"/>
                </a:lnTo>
                <a:lnTo>
                  <a:pt x="164508" y="34586"/>
                </a:lnTo>
                <a:lnTo>
                  <a:pt x="178074" y="28137"/>
                </a:lnTo>
                <a:lnTo>
                  <a:pt x="193468" y="21298"/>
                </a:lnTo>
                <a:lnTo>
                  <a:pt x="210081" y="14199"/>
                </a:lnTo>
                <a:lnTo>
                  <a:pt x="224966" y="9466"/>
                </a:lnTo>
                <a:lnTo>
                  <a:pt x="238700" y="6311"/>
                </a:lnTo>
                <a:lnTo>
                  <a:pt x="269913" y="1247"/>
                </a:lnTo>
                <a:lnTo>
                  <a:pt x="275014" y="831"/>
                </a:lnTo>
                <a:lnTo>
                  <a:pt x="280955" y="554"/>
                </a:lnTo>
                <a:lnTo>
                  <a:pt x="3004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1"/>
          <p:cNvSpPr/>
          <p:nvPr/>
        </p:nvSpPr>
        <p:spPr>
          <a:xfrm>
            <a:off x="2790508" y="5314950"/>
            <a:ext cx="329882" cy="125730"/>
          </a:xfrm>
          <a:custGeom>
            <a:avLst/>
            <a:gdLst/>
            <a:ahLst/>
            <a:cxnLst/>
            <a:rect l="0" t="0" r="0" b="0"/>
            <a:pathLst>
              <a:path w="329882" h="125730">
                <a:moveTo>
                  <a:pt x="9842" y="125729"/>
                </a:moveTo>
                <a:lnTo>
                  <a:pt x="3774" y="119662"/>
                </a:lnTo>
                <a:lnTo>
                  <a:pt x="1986" y="116604"/>
                </a:lnTo>
                <a:lnTo>
                  <a:pt x="795" y="113296"/>
                </a:lnTo>
                <a:lnTo>
                  <a:pt x="0" y="109821"/>
                </a:lnTo>
                <a:lnTo>
                  <a:pt x="741" y="107503"/>
                </a:lnTo>
                <a:lnTo>
                  <a:pt x="2504" y="105959"/>
                </a:lnTo>
                <a:lnTo>
                  <a:pt x="4950" y="104929"/>
                </a:lnTo>
                <a:lnTo>
                  <a:pt x="7851" y="102973"/>
                </a:lnTo>
                <a:lnTo>
                  <a:pt x="11054" y="100398"/>
                </a:lnTo>
                <a:lnTo>
                  <a:pt x="14460" y="97412"/>
                </a:lnTo>
                <a:lnTo>
                  <a:pt x="18000" y="94151"/>
                </a:lnTo>
                <a:lnTo>
                  <a:pt x="25321" y="87141"/>
                </a:lnTo>
                <a:lnTo>
                  <a:pt x="36583" y="76055"/>
                </a:lnTo>
                <a:lnTo>
                  <a:pt x="41639" y="72293"/>
                </a:lnTo>
                <a:lnTo>
                  <a:pt x="47550" y="68515"/>
                </a:lnTo>
                <a:lnTo>
                  <a:pt x="54030" y="64726"/>
                </a:lnTo>
                <a:lnTo>
                  <a:pt x="60891" y="60931"/>
                </a:lnTo>
                <a:lnTo>
                  <a:pt x="75287" y="53327"/>
                </a:lnTo>
                <a:lnTo>
                  <a:pt x="83952" y="49521"/>
                </a:lnTo>
                <a:lnTo>
                  <a:pt x="93538" y="45714"/>
                </a:lnTo>
                <a:lnTo>
                  <a:pt x="103739" y="41906"/>
                </a:lnTo>
                <a:lnTo>
                  <a:pt x="116890" y="38097"/>
                </a:lnTo>
                <a:lnTo>
                  <a:pt x="132007" y="34288"/>
                </a:lnTo>
                <a:lnTo>
                  <a:pt x="148435" y="30478"/>
                </a:lnTo>
                <a:lnTo>
                  <a:pt x="163197" y="27938"/>
                </a:lnTo>
                <a:lnTo>
                  <a:pt x="176849" y="26246"/>
                </a:lnTo>
                <a:lnTo>
                  <a:pt x="189760" y="25117"/>
                </a:lnTo>
                <a:lnTo>
                  <a:pt x="200907" y="24365"/>
                </a:lnTo>
                <a:lnTo>
                  <a:pt x="220066" y="23528"/>
                </a:lnTo>
                <a:lnTo>
                  <a:pt x="227462" y="22035"/>
                </a:lnTo>
                <a:lnTo>
                  <a:pt x="233661" y="19770"/>
                </a:lnTo>
                <a:lnTo>
                  <a:pt x="239065" y="16990"/>
                </a:lnTo>
                <a:lnTo>
                  <a:pt x="248455" y="13901"/>
                </a:lnTo>
                <a:lnTo>
                  <a:pt x="258132" y="12528"/>
                </a:lnTo>
                <a:lnTo>
                  <a:pt x="264269" y="12162"/>
                </a:lnTo>
                <a:lnTo>
                  <a:pt x="270900" y="11918"/>
                </a:lnTo>
                <a:lnTo>
                  <a:pt x="277860" y="10485"/>
                </a:lnTo>
                <a:lnTo>
                  <a:pt x="285041" y="8260"/>
                </a:lnTo>
                <a:lnTo>
                  <a:pt x="3298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"/>
          <p:cNvSpPr/>
          <p:nvPr/>
        </p:nvSpPr>
        <p:spPr>
          <a:xfrm>
            <a:off x="6583680" y="2354579"/>
            <a:ext cx="788671" cy="1097281"/>
          </a:xfrm>
          <a:custGeom>
            <a:avLst/>
            <a:gdLst/>
            <a:ahLst/>
            <a:cxnLst/>
            <a:rect l="0" t="0" r="0" b="0"/>
            <a:pathLst>
              <a:path w="788671" h="1097281">
                <a:moveTo>
                  <a:pt x="0" y="1097280"/>
                </a:moveTo>
                <a:lnTo>
                  <a:pt x="9841" y="1087439"/>
                </a:lnTo>
                <a:lnTo>
                  <a:pt x="10723" y="1083170"/>
                </a:lnTo>
                <a:lnTo>
                  <a:pt x="10959" y="1080253"/>
                </a:lnTo>
                <a:lnTo>
                  <a:pt x="17993" y="1070239"/>
                </a:lnTo>
                <a:lnTo>
                  <a:pt x="27047" y="1058592"/>
                </a:lnTo>
                <a:lnTo>
                  <a:pt x="43019" y="1030607"/>
                </a:lnTo>
                <a:lnTo>
                  <a:pt x="64393" y="1001749"/>
                </a:lnTo>
                <a:lnTo>
                  <a:pt x="69598" y="995492"/>
                </a:lnTo>
                <a:lnTo>
                  <a:pt x="78769" y="974995"/>
                </a:lnTo>
                <a:lnTo>
                  <a:pt x="90888" y="945141"/>
                </a:lnTo>
                <a:lnTo>
                  <a:pt x="101232" y="924734"/>
                </a:lnTo>
                <a:lnTo>
                  <a:pt x="113208" y="902240"/>
                </a:lnTo>
                <a:lnTo>
                  <a:pt x="125001" y="882163"/>
                </a:lnTo>
                <a:lnTo>
                  <a:pt x="136674" y="863699"/>
                </a:lnTo>
                <a:lnTo>
                  <a:pt x="157264" y="830906"/>
                </a:lnTo>
                <a:lnTo>
                  <a:pt x="170648" y="803632"/>
                </a:lnTo>
                <a:lnTo>
                  <a:pt x="185323" y="772925"/>
                </a:lnTo>
                <a:lnTo>
                  <a:pt x="203783" y="747739"/>
                </a:lnTo>
                <a:lnTo>
                  <a:pt x="217993" y="721796"/>
                </a:lnTo>
                <a:lnTo>
                  <a:pt x="232776" y="692908"/>
                </a:lnTo>
                <a:lnTo>
                  <a:pt x="262998" y="648396"/>
                </a:lnTo>
                <a:lnTo>
                  <a:pt x="306965" y="578582"/>
                </a:lnTo>
                <a:lnTo>
                  <a:pt x="336665" y="529775"/>
                </a:lnTo>
                <a:lnTo>
                  <a:pt x="355368" y="499616"/>
                </a:lnTo>
                <a:lnTo>
                  <a:pt x="372148" y="477745"/>
                </a:lnTo>
                <a:lnTo>
                  <a:pt x="524362" y="283974"/>
                </a:lnTo>
                <a:lnTo>
                  <a:pt x="538805" y="264246"/>
                </a:lnTo>
                <a:lnTo>
                  <a:pt x="558239" y="235553"/>
                </a:lnTo>
                <a:lnTo>
                  <a:pt x="576320" y="206389"/>
                </a:lnTo>
                <a:lnTo>
                  <a:pt x="596070" y="182791"/>
                </a:lnTo>
                <a:lnTo>
                  <a:pt x="628140" y="149821"/>
                </a:lnTo>
                <a:lnTo>
                  <a:pt x="650860" y="123314"/>
                </a:lnTo>
                <a:lnTo>
                  <a:pt x="670791" y="97498"/>
                </a:lnTo>
                <a:lnTo>
                  <a:pt x="691513" y="75032"/>
                </a:lnTo>
                <a:lnTo>
                  <a:pt x="709929" y="57478"/>
                </a:lnTo>
                <a:lnTo>
                  <a:pt x="732037" y="40455"/>
                </a:lnTo>
                <a:lnTo>
                  <a:pt x="735674" y="35860"/>
                </a:lnTo>
                <a:lnTo>
                  <a:pt x="738100" y="31527"/>
                </a:lnTo>
                <a:lnTo>
                  <a:pt x="747567" y="23326"/>
                </a:lnTo>
                <a:lnTo>
                  <a:pt x="753648" y="19361"/>
                </a:lnTo>
                <a:lnTo>
                  <a:pt x="757702" y="15447"/>
                </a:lnTo>
                <a:lnTo>
                  <a:pt x="760405" y="11568"/>
                </a:lnTo>
                <a:lnTo>
                  <a:pt x="762206" y="7712"/>
                </a:lnTo>
                <a:lnTo>
                  <a:pt x="764677" y="5142"/>
                </a:lnTo>
                <a:lnTo>
                  <a:pt x="767595" y="3428"/>
                </a:lnTo>
                <a:lnTo>
                  <a:pt x="774223" y="1524"/>
                </a:lnTo>
                <a:lnTo>
                  <a:pt x="78867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3"/>
          <p:cNvSpPr/>
          <p:nvPr/>
        </p:nvSpPr>
        <p:spPr>
          <a:xfrm>
            <a:off x="6560819" y="3051809"/>
            <a:ext cx="1383032" cy="388621"/>
          </a:xfrm>
          <a:custGeom>
            <a:avLst/>
            <a:gdLst/>
            <a:ahLst/>
            <a:cxnLst/>
            <a:rect l="0" t="0" r="0" b="0"/>
            <a:pathLst>
              <a:path w="1383032" h="388621">
                <a:moveTo>
                  <a:pt x="0" y="388620"/>
                </a:moveTo>
                <a:lnTo>
                  <a:pt x="26868" y="388620"/>
                </a:lnTo>
                <a:lnTo>
                  <a:pt x="53321" y="378779"/>
                </a:lnTo>
                <a:lnTo>
                  <a:pt x="73375" y="368379"/>
                </a:lnTo>
                <a:lnTo>
                  <a:pt x="88063" y="357787"/>
                </a:lnTo>
                <a:lnTo>
                  <a:pt x="107937" y="346606"/>
                </a:lnTo>
                <a:lnTo>
                  <a:pt x="122479" y="339044"/>
                </a:lnTo>
                <a:lnTo>
                  <a:pt x="150955" y="328063"/>
                </a:lnTo>
                <a:lnTo>
                  <a:pt x="183932" y="315986"/>
                </a:lnTo>
                <a:lnTo>
                  <a:pt x="207054" y="306385"/>
                </a:lnTo>
                <a:lnTo>
                  <a:pt x="225798" y="301271"/>
                </a:lnTo>
                <a:lnTo>
                  <a:pt x="242595" y="297729"/>
                </a:lnTo>
                <a:lnTo>
                  <a:pt x="266331" y="288594"/>
                </a:lnTo>
                <a:lnTo>
                  <a:pt x="289452" y="277844"/>
                </a:lnTo>
                <a:lnTo>
                  <a:pt x="304752" y="270383"/>
                </a:lnTo>
                <a:lnTo>
                  <a:pt x="322548" y="264076"/>
                </a:lnTo>
                <a:lnTo>
                  <a:pt x="453517" y="221889"/>
                </a:lnTo>
                <a:lnTo>
                  <a:pt x="487736" y="212918"/>
                </a:lnTo>
                <a:lnTo>
                  <a:pt x="528055" y="204480"/>
                </a:lnTo>
                <a:lnTo>
                  <a:pt x="565401" y="197324"/>
                </a:lnTo>
                <a:lnTo>
                  <a:pt x="591649" y="193110"/>
                </a:lnTo>
                <a:lnTo>
                  <a:pt x="637182" y="182770"/>
                </a:lnTo>
                <a:lnTo>
                  <a:pt x="670966" y="173095"/>
                </a:lnTo>
                <a:lnTo>
                  <a:pt x="704266" y="163894"/>
                </a:lnTo>
                <a:lnTo>
                  <a:pt x="744340" y="154718"/>
                </a:lnTo>
                <a:lnTo>
                  <a:pt x="771585" y="144338"/>
                </a:lnTo>
                <a:lnTo>
                  <a:pt x="792520" y="138136"/>
                </a:lnTo>
                <a:lnTo>
                  <a:pt x="972010" y="90064"/>
                </a:lnTo>
                <a:lnTo>
                  <a:pt x="1001067" y="81633"/>
                </a:lnTo>
                <a:lnTo>
                  <a:pt x="1022978" y="74742"/>
                </a:lnTo>
                <a:lnTo>
                  <a:pt x="1057908" y="63699"/>
                </a:lnTo>
                <a:lnTo>
                  <a:pt x="1094598" y="54558"/>
                </a:lnTo>
                <a:lnTo>
                  <a:pt x="1121912" y="46261"/>
                </a:lnTo>
                <a:lnTo>
                  <a:pt x="1158342" y="34451"/>
                </a:lnTo>
                <a:lnTo>
                  <a:pt x="1197960" y="25150"/>
                </a:lnTo>
                <a:lnTo>
                  <a:pt x="1227140" y="22043"/>
                </a:lnTo>
                <a:lnTo>
                  <a:pt x="1268524" y="11260"/>
                </a:lnTo>
                <a:lnTo>
                  <a:pt x="1309874" y="3901"/>
                </a:lnTo>
                <a:lnTo>
                  <a:pt x="1352493" y="771"/>
                </a:lnTo>
                <a:lnTo>
                  <a:pt x="1383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4"/>
          <p:cNvSpPr/>
          <p:nvPr/>
        </p:nvSpPr>
        <p:spPr>
          <a:xfrm>
            <a:off x="7326630" y="2400300"/>
            <a:ext cx="662940" cy="662940"/>
          </a:xfrm>
          <a:custGeom>
            <a:avLst/>
            <a:gdLst/>
            <a:ahLst/>
            <a:cxnLst/>
            <a:rect l="0" t="0" r="0" b="0"/>
            <a:pathLst>
              <a:path w="662940" h="662940">
                <a:moveTo>
                  <a:pt x="0" y="0"/>
                </a:moveTo>
                <a:lnTo>
                  <a:pt x="17027" y="17026"/>
                </a:lnTo>
                <a:lnTo>
                  <a:pt x="30833" y="37418"/>
                </a:lnTo>
                <a:lnTo>
                  <a:pt x="34526" y="40185"/>
                </a:lnTo>
                <a:lnTo>
                  <a:pt x="38257" y="42030"/>
                </a:lnTo>
                <a:lnTo>
                  <a:pt x="40744" y="44530"/>
                </a:lnTo>
                <a:lnTo>
                  <a:pt x="42403" y="47466"/>
                </a:lnTo>
                <a:lnTo>
                  <a:pt x="43508" y="50694"/>
                </a:lnTo>
                <a:lnTo>
                  <a:pt x="48123" y="57667"/>
                </a:lnTo>
                <a:lnTo>
                  <a:pt x="61434" y="72492"/>
                </a:lnTo>
                <a:lnTo>
                  <a:pt x="72177" y="86828"/>
                </a:lnTo>
                <a:lnTo>
                  <a:pt x="84148" y="104630"/>
                </a:lnTo>
                <a:lnTo>
                  <a:pt x="93703" y="121009"/>
                </a:lnTo>
                <a:lnTo>
                  <a:pt x="110184" y="144364"/>
                </a:lnTo>
                <a:lnTo>
                  <a:pt x="121829" y="163565"/>
                </a:lnTo>
                <a:lnTo>
                  <a:pt x="137142" y="182075"/>
                </a:lnTo>
                <a:lnTo>
                  <a:pt x="151971" y="197458"/>
                </a:lnTo>
                <a:lnTo>
                  <a:pt x="165332" y="212219"/>
                </a:lnTo>
                <a:lnTo>
                  <a:pt x="179737" y="231479"/>
                </a:lnTo>
                <a:lnTo>
                  <a:pt x="187833" y="245966"/>
                </a:lnTo>
                <a:lnTo>
                  <a:pt x="189992" y="251607"/>
                </a:lnTo>
                <a:lnTo>
                  <a:pt x="202550" y="268035"/>
                </a:lnTo>
                <a:lnTo>
                  <a:pt x="220832" y="288036"/>
                </a:lnTo>
                <a:lnTo>
                  <a:pt x="251274" y="319447"/>
                </a:lnTo>
                <a:lnTo>
                  <a:pt x="268734" y="337133"/>
                </a:lnTo>
                <a:lnTo>
                  <a:pt x="283296" y="349215"/>
                </a:lnTo>
                <a:lnTo>
                  <a:pt x="301894" y="363620"/>
                </a:lnTo>
                <a:lnTo>
                  <a:pt x="338644" y="391479"/>
                </a:lnTo>
                <a:lnTo>
                  <a:pt x="359212" y="408093"/>
                </a:lnTo>
                <a:lnTo>
                  <a:pt x="377931" y="424587"/>
                </a:lnTo>
                <a:lnTo>
                  <a:pt x="391520" y="437518"/>
                </a:lnTo>
                <a:lnTo>
                  <a:pt x="395633" y="440268"/>
                </a:lnTo>
                <a:lnTo>
                  <a:pt x="407490" y="445410"/>
                </a:lnTo>
                <a:lnTo>
                  <a:pt x="420316" y="455682"/>
                </a:lnTo>
                <a:lnTo>
                  <a:pt x="438369" y="471708"/>
                </a:lnTo>
                <a:lnTo>
                  <a:pt x="453595" y="480125"/>
                </a:lnTo>
                <a:lnTo>
                  <a:pt x="466605" y="491095"/>
                </a:lnTo>
                <a:lnTo>
                  <a:pt x="471089" y="496307"/>
                </a:lnTo>
                <a:lnTo>
                  <a:pt x="481674" y="513796"/>
                </a:lnTo>
                <a:lnTo>
                  <a:pt x="484946" y="517791"/>
                </a:lnTo>
                <a:lnTo>
                  <a:pt x="488397" y="520454"/>
                </a:lnTo>
                <a:lnTo>
                  <a:pt x="491968" y="522229"/>
                </a:lnTo>
                <a:lnTo>
                  <a:pt x="495618" y="523413"/>
                </a:lnTo>
                <a:lnTo>
                  <a:pt x="503061" y="528114"/>
                </a:lnTo>
                <a:lnTo>
                  <a:pt x="506824" y="531146"/>
                </a:lnTo>
                <a:lnTo>
                  <a:pt x="509333" y="534437"/>
                </a:lnTo>
                <a:lnTo>
                  <a:pt x="511005" y="537901"/>
                </a:lnTo>
                <a:lnTo>
                  <a:pt x="512120" y="541481"/>
                </a:lnTo>
                <a:lnTo>
                  <a:pt x="514133" y="543867"/>
                </a:lnTo>
                <a:lnTo>
                  <a:pt x="516745" y="545458"/>
                </a:lnTo>
                <a:lnTo>
                  <a:pt x="519756" y="546518"/>
                </a:lnTo>
                <a:lnTo>
                  <a:pt x="536130" y="560147"/>
                </a:lnTo>
                <a:lnTo>
                  <a:pt x="555293" y="578382"/>
                </a:lnTo>
                <a:lnTo>
                  <a:pt x="603528" y="626389"/>
                </a:lnTo>
                <a:lnTo>
                  <a:pt x="623585" y="637399"/>
                </a:lnTo>
                <a:lnTo>
                  <a:pt x="625273" y="638293"/>
                </a:lnTo>
                <a:lnTo>
                  <a:pt x="626399" y="640158"/>
                </a:lnTo>
                <a:lnTo>
                  <a:pt x="627650" y="645618"/>
                </a:lnTo>
                <a:lnTo>
                  <a:pt x="629253" y="647582"/>
                </a:lnTo>
                <a:lnTo>
                  <a:pt x="631592" y="648891"/>
                </a:lnTo>
                <a:lnTo>
                  <a:pt x="638403" y="650992"/>
                </a:lnTo>
                <a:lnTo>
                  <a:pt x="645650" y="651356"/>
                </a:lnTo>
                <a:lnTo>
                  <a:pt x="647604" y="652677"/>
                </a:lnTo>
                <a:lnTo>
                  <a:pt x="648906" y="654828"/>
                </a:lnTo>
                <a:lnTo>
                  <a:pt x="650738" y="660536"/>
                </a:lnTo>
                <a:lnTo>
                  <a:pt x="662939" y="6629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5"/>
          <p:cNvSpPr/>
          <p:nvPr/>
        </p:nvSpPr>
        <p:spPr>
          <a:xfrm>
            <a:off x="6675119" y="2788919"/>
            <a:ext cx="411482" cy="160021"/>
          </a:xfrm>
          <a:custGeom>
            <a:avLst/>
            <a:gdLst/>
            <a:ahLst/>
            <a:cxnLst/>
            <a:rect l="0" t="0" r="0" b="0"/>
            <a:pathLst>
              <a:path w="411482" h="160021">
                <a:moveTo>
                  <a:pt x="0" y="0"/>
                </a:moveTo>
                <a:lnTo>
                  <a:pt x="48787" y="0"/>
                </a:lnTo>
                <a:lnTo>
                  <a:pt x="52845" y="1270"/>
                </a:lnTo>
                <a:lnTo>
                  <a:pt x="60741" y="6068"/>
                </a:lnTo>
                <a:lnTo>
                  <a:pt x="71869" y="9047"/>
                </a:lnTo>
                <a:lnTo>
                  <a:pt x="78392" y="9842"/>
                </a:lnTo>
                <a:lnTo>
                  <a:pt x="84012" y="11641"/>
                </a:lnTo>
                <a:lnTo>
                  <a:pt x="89028" y="14111"/>
                </a:lnTo>
                <a:lnTo>
                  <a:pt x="93643" y="17027"/>
                </a:lnTo>
                <a:lnTo>
                  <a:pt x="99258" y="20242"/>
                </a:lnTo>
                <a:lnTo>
                  <a:pt x="112272" y="27200"/>
                </a:lnTo>
                <a:lnTo>
                  <a:pt x="118028" y="30834"/>
                </a:lnTo>
                <a:lnTo>
                  <a:pt x="123136" y="34526"/>
                </a:lnTo>
                <a:lnTo>
                  <a:pt x="127810" y="38257"/>
                </a:lnTo>
                <a:lnTo>
                  <a:pt x="133467" y="42015"/>
                </a:lnTo>
                <a:lnTo>
                  <a:pt x="139778" y="45790"/>
                </a:lnTo>
                <a:lnTo>
                  <a:pt x="146525" y="49577"/>
                </a:lnTo>
                <a:lnTo>
                  <a:pt x="160797" y="57171"/>
                </a:lnTo>
                <a:lnTo>
                  <a:pt x="168157" y="60974"/>
                </a:lnTo>
                <a:lnTo>
                  <a:pt x="200044" y="75360"/>
                </a:lnTo>
                <a:lnTo>
                  <a:pt x="220993" y="84530"/>
                </a:lnTo>
                <a:lnTo>
                  <a:pt x="236228" y="91914"/>
                </a:lnTo>
                <a:lnTo>
                  <a:pt x="247656" y="98106"/>
                </a:lnTo>
                <a:lnTo>
                  <a:pt x="256544" y="103504"/>
                </a:lnTo>
                <a:lnTo>
                  <a:pt x="270089" y="109643"/>
                </a:lnTo>
                <a:lnTo>
                  <a:pt x="286740" y="116275"/>
                </a:lnTo>
                <a:lnTo>
                  <a:pt x="305461" y="123237"/>
                </a:lnTo>
                <a:lnTo>
                  <a:pt x="320481" y="129148"/>
                </a:lnTo>
                <a:lnTo>
                  <a:pt x="333034" y="134359"/>
                </a:lnTo>
                <a:lnTo>
                  <a:pt x="343943" y="139103"/>
                </a:lnTo>
                <a:lnTo>
                  <a:pt x="352485" y="143535"/>
                </a:lnTo>
                <a:lnTo>
                  <a:pt x="359450" y="147761"/>
                </a:lnTo>
                <a:lnTo>
                  <a:pt x="365363" y="151847"/>
                </a:lnTo>
                <a:lnTo>
                  <a:pt x="375321" y="156388"/>
                </a:lnTo>
                <a:lnTo>
                  <a:pt x="388066" y="158944"/>
                </a:lnTo>
                <a:lnTo>
                  <a:pt x="411481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6"/>
          <p:cNvSpPr/>
          <p:nvPr/>
        </p:nvSpPr>
        <p:spPr>
          <a:xfrm>
            <a:off x="7145338" y="3143250"/>
            <a:ext cx="19646" cy="377190"/>
          </a:xfrm>
          <a:custGeom>
            <a:avLst/>
            <a:gdLst/>
            <a:ahLst/>
            <a:cxnLst/>
            <a:rect l="0" t="0" r="0" b="0"/>
            <a:pathLst>
              <a:path w="19646" h="377190">
                <a:moveTo>
                  <a:pt x="9842" y="0"/>
                </a:moveTo>
                <a:lnTo>
                  <a:pt x="3774" y="6067"/>
                </a:lnTo>
                <a:lnTo>
                  <a:pt x="1986" y="9125"/>
                </a:lnTo>
                <a:lnTo>
                  <a:pt x="794" y="12433"/>
                </a:lnTo>
                <a:lnTo>
                  <a:pt x="0" y="15909"/>
                </a:lnTo>
                <a:lnTo>
                  <a:pt x="741" y="20765"/>
                </a:lnTo>
                <a:lnTo>
                  <a:pt x="2504" y="26544"/>
                </a:lnTo>
                <a:lnTo>
                  <a:pt x="4951" y="32936"/>
                </a:lnTo>
                <a:lnTo>
                  <a:pt x="6581" y="41007"/>
                </a:lnTo>
                <a:lnTo>
                  <a:pt x="7668" y="50198"/>
                </a:lnTo>
                <a:lnTo>
                  <a:pt x="8392" y="60135"/>
                </a:lnTo>
                <a:lnTo>
                  <a:pt x="8875" y="69300"/>
                </a:lnTo>
                <a:lnTo>
                  <a:pt x="9412" y="86256"/>
                </a:lnTo>
                <a:lnTo>
                  <a:pt x="15783" y="164693"/>
                </a:lnTo>
                <a:lnTo>
                  <a:pt x="17612" y="199965"/>
                </a:lnTo>
                <a:lnTo>
                  <a:pt x="19645" y="276409"/>
                </a:lnTo>
                <a:lnTo>
                  <a:pt x="18917" y="303653"/>
                </a:lnTo>
                <a:lnTo>
                  <a:pt x="17162" y="323085"/>
                </a:lnTo>
                <a:lnTo>
                  <a:pt x="11287" y="357330"/>
                </a:lnTo>
                <a:lnTo>
                  <a:pt x="10805" y="361410"/>
                </a:lnTo>
                <a:lnTo>
                  <a:pt x="10270" y="369330"/>
                </a:lnTo>
                <a:lnTo>
                  <a:pt x="9842" y="3771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7"/>
          <p:cNvSpPr/>
          <p:nvPr/>
        </p:nvSpPr>
        <p:spPr>
          <a:xfrm>
            <a:off x="7166609" y="2548889"/>
            <a:ext cx="240032" cy="56986"/>
          </a:xfrm>
          <a:custGeom>
            <a:avLst/>
            <a:gdLst/>
            <a:ahLst/>
            <a:cxnLst/>
            <a:rect l="0" t="0" r="0" b="0"/>
            <a:pathLst>
              <a:path w="240032" h="56986">
                <a:moveTo>
                  <a:pt x="0" y="11430"/>
                </a:moveTo>
                <a:lnTo>
                  <a:pt x="9842" y="11430"/>
                </a:lnTo>
                <a:lnTo>
                  <a:pt x="10372" y="12700"/>
                </a:lnTo>
                <a:lnTo>
                  <a:pt x="10724" y="14817"/>
                </a:lnTo>
                <a:lnTo>
                  <a:pt x="10959" y="17498"/>
                </a:lnTo>
                <a:lnTo>
                  <a:pt x="12387" y="19286"/>
                </a:lnTo>
                <a:lnTo>
                  <a:pt x="14608" y="20477"/>
                </a:lnTo>
                <a:lnTo>
                  <a:pt x="17359" y="21272"/>
                </a:lnTo>
                <a:lnTo>
                  <a:pt x="21732" y="24341"/>
                </a:lnTo>
                <a:lnTo>
                  <a:pt x="27189" y="28928"/>
                </a:lnTo>
                <a:lnTo>
                  <a:pt x="33366" y="34525"/>
                </a:lnTo>
                <a:lnTo>
                  <a:pt x="40024" y="38257"/>
                </a:lnTo>
                <a:lnTo>
                  <a:pt x="47004" y="40745"/>
                </a:lnTo>
                <a:lnTo>
                  <a:pt x="54195" y="42403"/>
                </a:lnTo>
                <a:lnTo>
                  <a:pt x="58991" y="44779"/>
                </a:lnTo>
                <a:lnTo>
                  <a:pt x="62187" y="47633"/>
                </a:lnTo>
                <a:lnTo>
                  <a:pt x="64318" y="50805"/>
                </a:lnTo>
                <a:lnTo>
                  <a:pt x="67009" y="52920"/>
                </a:lnTo>
                <a:lnTo>
                  <a:pt x="70073" y="54330"/>
                </a:lnTo>
                <a:lnTo>
                  <a:pt x="73386" y="55271"/>
                </a:lnTo>
                <a:lnTo>
                  <a:pt x="78134" y="55897"/>
                </a:lnTo>
                <a:lnTo>
                  <a:pt x="83839" y="56315"/>
                </a:lnTo>
                <a:lnTo>
                  <a:pt x="90183" y="56593"/>
                </a:lnTo>
                <a:lnTo>
                  <a:pt x="107391" y="56903"/>
                </a:lnTo>
                <a:lnTo>
                  <a:pt x="117315" y="56985"/>
                </a:lnTo>
                <a:lnTo>
                  <a:pt x="126470" y="55771"/>
                </a:lnTo>
                <a:lnTo>
                  <a:pt x="135114" y="53691"/>
                </a:lnTo>
                <a:lnTo>
                  <a:pt x="155101" y="47295"/>
                </a:lnTo>
                <a:lnTo>
                  <a:pt x="161221" y="46420"/>
                </a:lnTo>
                <a:lnTo>
                  <a:pt x="164631" y="46187"/>
                </a:lnTo>
                <a:lnTo>
                  <a:pt x="169444" y="43491"/>
                </a:lnTo>
                <a:lnTo>
                  <a:pt x="175193" y="39154"/>
                </a:lnTo>
                <a:lnTo>
                  <a:pt x="181565" y="33723"/>
                </a:lnTo>
                <a:lnTo>
                  <a:pt x="188354" y="28832"/>
                </a:lnTo>
                <a:lnTo>
                  <a:pt x="195419" y="24302"/>
                </a:lnTo>
                <a:lnTo>
                  <a:pt x="212873" y="13973"/>
                </a:lnTo>
                <a:lnTo>
                  <a:pt x="218647" y="12560"/>
                </a:lnTo>
                <a:lnTo>
                  <a:pt x="226635" y="11654"/>
                </a:lnTo>
                <a:lnTo>
                  <a:pt x="228560" y="10309"/>
                </a:lnTo>
                <a:lnTo>
                  <a:pt x="231113" y="8143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8"/>
          <p:cNvSpPr/>
          <p:nvPr/>
        </p:nvSpPr>
        <p:spPr>
          <a:xfrm>
            <a:off x="7680961" y="2903219"/>
            <a:ext cx="57149" cy="211889"/>
          </a:xfrm>
          <a:custGeom>
            <a:avLst/>
            <a:gdLst/>
            <a:ahLst/>
            <a:cxnLst/>
            <a:rect l="0" t="0" r="0" b="0"/>
            <a:pathLst>
              <a:path w="57149" h="211889">
                <a:moveTo>
                  <a:pt x="57148" y="0"/>
                </a:moveTo>
                <a:lnTo>
                  <a:pt x="51081" y="0"/>
                </a:lnTo>
                <a:lnTo>
                  <a:pt x="49293" y="1270"/>
                </a:lnTo>
                <a:lnTo>
                  <a:pt x="48102" y="3387"/>
                </a:lnTo>
                <a:lnTo>
                  <a:pt x="47307" y="6068"/>
                </a:lnTo>
                <a:lnTo>
                  <a:pt x="45508" y="9126"/>
                </a:lnTo>
                <a:lnTo>
                  <a:pt x="43038" y="12434"/>
                </a:lnTo>
                <a:lnTo>
                  <a:pt x="40121" y="15909"/>
                </a:lnTo>
                <a:lnTo>
                  <a:pt x="36907" y="19496"/>
                </a:lnTo>
                <a:lnTo>
                  <a:pt x="29949" y="26869"/>
                </a:lnTo>
                <a:lnTo>
                  <a:pt x="18892" y="38159"/>
                </a:lnTo>
                <a:lnTo>
                  <a:pt x="16404" y="41950"/>
                </a:lnTo>
                <a:lnTo>
                  <a:pt x="14746" y="45747"/>
                </a:lnTo>
                <a:lnTo>
                  <a:pt x="13640" y="49548"/>
                </a:lnTo>
                <a:lnTo>
                  <a:pt x="12902" y="53352"/>
                </a:lnTo>
                <a:lnTo>
                  <a:pt x="12412" y="57158"/>
                </a:lnTo>
                <a:lnTo>
                  <a:pt x="12084" y="60966"/>
                </a:lnTo>
                <a:lnTo>
                  <a:pt x="10595" y="63504"/>
                </a:lnTo>
                <a:lnTo>
                  <a:pt x="8333" y="65196"/>
                </a:lnTo>
                <a:lnTo>
                  <a:pt x="5555" y="66324"/>
                </a:lnTo>
                <a:lnTo>
                  <a:pt x="3703" y="70886"/>
                </a:lnTo>
                <a:lnTo>
                  <a:pt x="2468" y="77738"/>
                </a:lnTo>
                <a:lnTo>
                  <a:pt x="1645" y="86115"/>
                </a:lnTo>
                <a:lnTo>
                  <a:pt x="1096" y="92970"/>
                </a:lnTo>
                <a:lnTo>
                  <a:pt x="730" y="98811"/>
                </a:lnTo>
                <a:lnTo>
                  <a:pt x="323" y="108686"/>
                </a:lnTo>
                <a:lnTo>
                  <a:pt x="42" y="123235"/>
                </a:lnTo>
                <a:lnTo>
                  <a:pt x="0" y="152534"/>
                </a:lnTo>
                <a:lnTo>
                  <a:pt x="1270" y="156299"/>
                </a:lnTo>
                <a:lnTo>
                  <a:pt x="3386" y="160080"/>
                </a:lnTo>
                <a:lnTo>
                  <a:pt x="9840" y="169204"/>
                </a:lnTo>
                <a:lnTo>
                  <a:pt x="10722" y="173839"/>
                </a:lnTo>
                <a:lnTo>
                  <a:pt x="11115" y="180132"/>
                </a:lnTo>
                <a:lnTo>
                  <a:pt x="11289" y="187162"/>
                </a:lnTo>
                <a:lnTo>
                  <a:pt x="11388" y="198260"/>
                </a:lnTo>
                <a:lnTo>
                  <a:pt x="12671" y="200754"/>
                </a:lnTo>
                <a:lnTo>
                  <a:pt x="14797" y="202416"/>
                </a:lnTo>
                <a:lnTo>
                  <a:pt x="17484" y="203524"/>
                </a:lnTo>
                <a:lnTo>
                  <a:pt x="19275" y="205533"/>
                </a:lnTo>
                <a:lnTo>
                  <a:pt x="20470" y="208142"/>
                </a:lnTo>
                <a:lnTo>
                  <a:pt x="21266" y="211152"/>
                </a:lnTo>
                <a:lnTo>
                  <a:pt x="23067" y="211888"/>
                </a:lnTo>
                <a:lnTo>
                  <a:pt x="25537" y="211109"/>
                </a:lnTo>
                <a:lnTo>
                  <a:pt x="34289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Corollary 1: An </a:t>
            </a:r>
            <a:r>
              <a:rPr lang="en-US" dirty="0" smtClean="0"/>
              <a:t>equilateral triangle is also </a:t>
            </a:r>
            <a:r>
              <a:rPr lang="en-US" dirty="0" smtClean="0"/>
              <a:t>equiangular.</a:t>
            </a:r>
          </a:p>
          <a:p>
            <a:r>
              <a:rPr lang="en-US" dirty="0" smtClean="0"/>
              <a:t>Corollary </a:t>
            </a:r>
            <a:r>
              <a:rPr lang="en-US" dirty="0" smtClean="0"/>
              <a:t>2: An </a:t>
            </a:r>
            <a:r>
              <a:rPr lang="en-US" dirty="0" smtClean="0"/>
              <a:t>equilateral triangle has three 60° angles.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Corollaries 1 and 2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352800" y="3200400"/>
            <a:ext cx="2514600" cy="2286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"/>
          <p:cNvSpPr/>
          <p:nvPr/>
        </p:nvSpPr>
        <p:spPr>
          <a:xfrm>
            <a:off x="4994909" y="4263389"/>
            <a:ext cx="628651" cy="285281"/>
          </a:xfrm>
          <a:custGeom>
            <a:avLst/>
            <a:gdLst/>
            <a:ahLst/>
            <a:cxnLst/>
            <a:rect l="0" t="0" r="0" b="0"/>
            <a:pathLst>
              <a:path w="628651" h="285281">
                <a:moveTo>
                  <a:pt x="0" y="274320"/>
                </a:moveTo>
                <a:lnTo>
                  <a:pt x="0" y="284162"/>
                </a:lnTo>
                <a:lnTo>
                  <a:pt x="1270" y="284691"/>
                </a:lnTo>
                <a:lnTo>
                  <a:pt x="6069" y="285280"/>
                </a:lnTo>
                <a:lnTo>
                  <a:pt x="15821" y="282154"/>
                </a:lnTo>
                <a:lnTo>
                  <a:pt x="27352" y="277802"/>
                </a:lnTo>
                <a:lnTo>
                  <a:pt x="46063" y="272812"/>
                </a:lnTo>
                <a:lnTo>
                  <a:pt x="73390" y="262644"/>
                </a:lnTo>
                <a:lnTo>
                  <a:pt x="85756" y="258915"/>
                </a:lnTo>
                <a:lnTo>
                  <a:pt x="96541" y="256431"/>
                </a:lnTo>
                <a:lnTo>
                  <a:pt x="106271" y="254774"/>
                </a:lnTo>
                <a:lnTo>
                  <a:pt x="116567" y="251130"/>
                </a:lnTo>
                <a:lnTo>
                  <a:pt x="127242" y="246160"/>
                </a:lnTo>
                <a:lnTo>
                  <a:pt x="157082" y="230417"/>
                </a:lnTo>
                <a:lnTo>
                  <a:pt x="213188" y="202037"/>
                </a:lnTo>
                <a:lnTo>
                  <a:pt x="266508" y="172329"/>
                </a:lnTo>
                <a:lnTo>
                  <a:pt x="286893" y="161876"/>
                </a:lnTo>
                <a:lnTo>
                  <a:pt x="306832" y="152367"/>
                </a:lnTo>
                <a:lnTo>
                  <a:pt x="326475" y="143488"/>
                </a:lnTo>
                <a:lnTo>
                  <a:pt x="344650" y="133759"/>
                </a:lnTo>
                <a:lnTo>
                  <a:pt x="361847" y="123463"/>
                </a:lnTo>
                <a:lnTo>
                  <a:pt x="378392" y="112789"/>
                </a:lnTo>
                <a:lnTo>
                  <a:pt x="391961" y="104403"/>
                </a:lnTo>
                <a:lnTo>
                  <a:pt x="403548" y="97542"/>
                </a:lnTo>
                <a:lnTo>
                  <a:pt x="413812" y="91698"/>
                </a:lnTo>
                <a:lnTo>
                  <a:pt x="429545" y="83992"/>
                </a:lnTo>
                <a:lnTo>
                  <a:pt x="470732" y="65270"/>
                </a:lnTo>
                <a:lnTo>
                  <a:pt x="486542" y="57484"/>
                </a:lnTo>
                <a:lnTo>
                  <a:pt x="498351" y="51023"/>
                </a:lnTo>
                <a:lnTo>
                  <a:pt x="507495" y="45445"/>
                </a:lnTo>
                <a:lnTo>
                  <a:pt x="524427" y="39248"/>
                </a:lnTo>
                <a:lnTo>
                  <a:pt x="540419" y="35224"/>
                </a:lnTo>
                <a:lnTo>
                  <a:pt x="555993" y="29202"/>
                </a:lnTo>
                <a:lnTo>
                  <a:pt x="567995" y="22292"/>
                </a:lnTo>
                <a:lnTo>
                  <a:pt x="577562" y="16258"/>
                </a:lnTo>
                <a:lnTo>
                  <a:pt x="591359" y="11591"/>
                </a:lnTo>
                <a:lnTo>
                  <a:pt x="609699" y="3999"/>
                </a:lnTo>
                <a:lnTo>
                  <a:pt x="6286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"/>
          <p:cNvSpPr/>
          <p:nvPr/>
        </p:nvSpPr>
        <p:spPr>
          <a:xfrm>
            <a:off x="3703320" y="4309109"/>
            <a:ext cx="445771" cy="217171"/>
          </a:xfrm>
          <a:custGeom>
            <a:avLst/>
            <a:gdLst/>
            <a:ahLst/>
            <a:cxnLst/>
            <a:rect l="0" t="0" r="0" b="0"/>
            <a:pathLst>
              <a:path w="445771" h="217171">
                <a:moveTo>
                  <a:pt x="0" y="0"/>
                </a:moveTo>
                <a:lnTo>
                  <a:pt x="12135" y="6069"/>
                </a:lnTo>
                <a:lnTo>
                  <a:pt x="21480" y="9047"/>
                </a:lnTo>
                <a:lnTo>
                  <a:pt x="31136" y="11641"/>
                </a:lnTo>
                <a:lnTo>
                  <a:pt x="52123" y="20242"/>
                </a:lnTo>
                <a:lnTo>
                  <a:pt x="71425" y="27200"/>
                </a:lnTo>
                <a:lnTo>
                  <a:pt x="83177" y="32103"/>
                </a:lnTo>
                <a:lnTo>
                  <a:pt x="96091" y="37912"/>
                </a:lnTo>
                <a:lnTo>
                  <a:pt x="131764" y="54837"/>
                </a:lnTo>
                <a:lnTo>
                  <a:pt x="141183" y="59418"/>
                </a:lnTo>
                <a:lnTo>
                  <a:pt x="155034" y="64508"/>
                </a:lnTo>
                <a:lnTo>
                  <a:pt x="166694" y="68041"/>
                </a:lnTo>
                <a:lnTo>
                  <a:pt x="180342" y="73844"/>
                </a:lnTo>
                <a:lnTo>
                  <a:pt x="186268" y="77170"/>
                </a:lnTo>
                <a:lnTo>
                  <a:pt x="191489" y="80656"/>
                </a:lnTo>
                <a:lnTo>
                  <a:pt x="196239" y="84251"/>
                </a:lnTo>
                <a:lnTo>
                  <a:pt x="201946" y="87918"/>
                </a:lnTo>
                <a:lnTo>
                  <a:pt x="208290" y="91632"/>
                </a:lnTo>
                <a:lnTo>
                  <a:pt x="215060" y="95378"/>
                </a:lnTo>
                <a:lnTo>
                  <a:pt x="220843" y="99146"/>
                </a:lnTo>
                <a:lnTo>
                  <a:pt x="225969" y="102927"/>
                </a:lnTo>
                <a:lnTo>
                  <a:pt x="230656" y="106718"/>
                </a:lnTo>
                <a:lnTo>
                  <a:pt x="236320" y="110516"/>
                </a:lnTo>
                <a:lnTo>
                  <a:pt x="242637" y="114317"/>
                </a:lnTo>
                <a:lnTo>
                  <a:pt x="249388" y="118122"/>
                </a:lnTo>
                <a:lnTo>
                  <a:pt x="263662" y="125735"/>
                </a:lnTo>
                <a:lnTo>
                  <a:pt x="271025" y="129544"/>
                </a:lnTo>
                <a:lnTo>
                  <a:pt x="296138" y="143935"/>
                </a:lnTo>
                <a:lnTo>
                  <a:pt x="311726" y="153107"/>
                </a:lnTo>
                <a:lnTo>
                  <a:pt x="329737" y="163031"/>
                </a:lnTo>
                <a:lnTo>
                  <a:pt x="370070" y="184219"/>
                </a:lnTo>
                <a:lnTo>
                  <a:pt x="385143" y="191393"/>
                </a:lnTo>
                <a:lnTo>
                  <a:pt x="396461" y="196175"/>
                </a:lnTo>
                <a:lnTo>
                  <a:pt x="405278" y="199364"/>
                </a:lnTo>
                <a:lnTo>
                  <a:pt x="411155" y="202759"/>
                </a:lnTo>
                <a:lnTo>
                  <a:pt x="415073" y="206293"/>
                </a:lnTo>
                <a:lnTo>
                  <a:pt x="417685" y="209919"/>
                </a:lnTo>
                <a:lnTo>
                  <a:pt x="420697" y="212336"/>
                </a:lnTo>
                <a:lnTo>
                  <a:pt x="423974" y="213947"/>
                </a:lnTo>
                <a:lnTo>
                  <a:pt x="431003" y="215738"/>
                </a:lnTo>
                <a:lnTo>
                  <a:pt x="434655" y="216215"/>
                </a:lnTo>
                <a:lnTo>
                  <a:pt x="445770" y="2171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7"/>
          <p:cNvSpPr/>
          <p:nvPr/>
        </p:nvSpPr>
        <p:spPr>
          <a:xfrm>
            <a:off x="4446270" y="5292089"/>
            <a:ext cx="68581" cy="537212"/>
          </a:xfrm>
          <a:custGeom>
            <a:avLst/>
            <a:gdLst/>
            <a:ahLst/>
            <a:cxnLst/>
            <a:rect l="0" t="0" r="0" b="0"/>
            <a:pathLst>
              <a:path w="68581" h="537212">
                <a:moveTo>
                  <a:pt x="68580" y="0"/>
                </a:moveTo>
                <a:lnTo>
                  <a:pt x="68580" y="6068"/>
                </a:lnTo>
                <a:lnTo>
                  <a:pt x="67309" y="9125"/>
                </a:lnTo>
                <a:lnTo>
                  <a:pt x="65193" y="12434"/>
                </a:lnTo>
                <a:lnTo>
                  <a:pt x="62512" y="15909"/>
                </a:lnTo>
                <a:lnTo>
                  <a:pt x="60724" y="22037"/>
                </a:lnTo>
                <a:lnTo>
                  <a:pt x="59533" y="29931"/>
                </a:lnTo>
                <a:lnTo>
                  <a:pt x="58738" y="39004"/>
                </a:lnTo>
                <a:lnTo>
                  <a:pt x="58209" y="47593"/>
                </a:lnTo>
                <a:lnTo>
                  <a:pt x="57620" y="63910"/>
                </a:lnTo>
                <a:lnTo>
                  <a:pt x="51221" y="141985"/>
                </a:lnTo>
                <a:lnTo>
                  <a:pt x="28351" y="357913"/>
                </a:lnTo>
                <a:lnTo>
                  <a:pt x="25300" y="396563"/>
                </a:lnTo>
                <a:lnTo>
                  <a:pt x="23944" y="422207"/>
                </a:lnTo>
                <a:lnTo>
                  <a:pt x="22313" y="432601"/>
                </a:lnTo>
                <a:lnTo>
                  <a:pt x="19955" y="442071"/>
                </a:lnTo>
                <a:lnTo>
                  <a:pt x="17113" y="450924"/>
                </a:lnTo>
                <a:lnTo>
                  <a:pt x="15219" y="461906"/>
                </a:lnTo>
                <a:lnTo>
                  <a:pt x="13956" y="474308"/>
                </a:lnTo>
                <a:lnTo>
                  <a:pt x="0" y="537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"/>
          <p:cNvSpPr/>
          <p:nvPr/>
        </p:nvSpPr>
        <p:spPr>
          <a:xfrm>
            <a:off x="3211830" y="3886200"/>
            <a:ext cx="56991" cy="525780"/>
          </a:xfrm>
          <a:custGeom>
            <a:avLst/>
            <a:gdLst/>
            <a:ahLst/>
            <a:cxnLst/>
            <a:rect l="0" t="0" r="0" b="0"/>
            <a:pathLst>
              <a:path w="56991" h="525780">
                <a:moveTo>
                  <a:pt x="0" y="525779"/>
                </a:moveTo>
                <a:lnTo>
                  <a:pt x="6067" y="507576"/>
                </a:lnTo>
                <a:lnTo>
                  <a:pt x="7855" y="500944"/>
                </a:lnTo>
                <a:lnTo>
                  <a:pt x="9046" y="495253"/>
                </a:lnTo>
                <a:lnTo>
                  <a:pt x="9841" y="490188"/>
                </a:lnTo>
                <a:lnTo>
                  <a:pt x="12910" y="480462"/>
                </a:lnTo>
                <a:lnTo>
                  <a:pt x="17497" y="467628"/>
                </a:lnTo>
                <a:lnTo>
                  <a:pt x="23094" y="452721"/>
                </a:lnTo>
                <a:lnTo>
                  <a:pt x="28096" y="437704"/>
                </a:lnTo>
                <a:lnTo>
                  <a:pt x="32701" y="422612"/>
                </a:lnTo>
                <a:lnTo>
                  <a:pt x="37040" y="407472"/>
                </a:lnTo>
                <a:lnTo>
                  <a:pt x="39933" y="394837"/>
                </a:lnTo>
                <a:lnTo>
                  <a:pt x="41862" y="383875"/>
                </a:lnTo>
                <a:lnTo>
                  <a:pt x="43148" y="374026"/>
                </a:lnTo>
                <a:lnTo>
                  <a:pt x="51025" y="269149"/>
                </a:lnTo>
                <a:lnTo>
                  <a:pt x="54428" y="214448"/>
                </a:lnTo>
                <a:lnTo>
                  <a:pt x="55335" y="196305"/>
                </a:lnTo>
                <a:lnTo>
                  <a:pt x="56343" y="162600"/>
                </a:lnTo>
                <a:lnTo>
                  <a:pt x="56990" y="111705"/>
                </a:lnTo>
                <a:lnTo>
                  <a:pt x="55774" y="103680"/>
                </a:lnTo>
                <a:lnTo>
                  <a:pt x="53692" y="97059"/>
                </a:lnTo>
                <a:lnTo>
                  <a:pt x="51034" y="91376"/>
                </a:lnTo>
                <a:lnTo>
                  <a:pt x="49263" y="82507"/>
                </a:lnTo>
                <a:lnTo>
                  <a:pt x="48082" y="71515"/>
                </a:lnTo>
                <a:lnTo>
                  <a:pt x="47295" y="59106"/>
                </a:lnTo>
                <a:lnTo>
                  <a:pt x="45499" y="49564"/>
                </a:lnTo>
                <a:lnTo>
                  <a:pt x="43033" y="41933"/>
                </a:lnTo>
                <a:lnTo>
                  <a:pt x="40119" y="35575"/>
                </a:lnTo>
                <a:lnTo>
                  <a:pt x="38175" y="30066"/>
                </a:lnTo>
                <a:lnTo>
                  <a:pt x="36880" y="25124"/>
                </a:lnTo>
                <a:lnTo>
                  <a:pt x="36017" y="20559"/>
                </a:lnTo>
                <a:lnTo>
                  <a:pt x="34171" y="17516"/>
                </a:lnTo>
                <a:lnTo>
                  <a:pt x="31671" y="15487"/>
                </a:lnTo>
                <a:lnTo>
                  <a:pt x="28734" y="14134"/>
                </a:lnTo>
                <a:lnTo>
                  <a:pt x="26776" y="11963"/>
                </a:lnTo>
                <a:lnTo>
                  <a:pt x="25470" y="9245"/>
                </a:lnTo>
                <a:lnTo>
                  <a:pt x="228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9"/>
          <p:cNvSpPr/>
          <p:nvPr/>
        </p:nvSpPr>
        <p:spPr>
          <a:xfrm>
            <a:off x="3201988" y="3966209"/>
            <a:ext cx="272733" cy="372197"/>
          </a:xfrm>
          <a:custGeom>
            <a:avLst/>
            <a:gdLst/>
            <a:ahLst/>
            <a:cxnLst/>
            <a:rect l="0" t="0" r="0" b="0"/>
            <a:pathLst>
              <a:path w="272733" h="372197">
                <a:moveTo>
                  <a:pt x="9842" y="0"/>
                </a:moveTo>
                <a:lnTo>
                  <a:pt x="3774" y="12136"/>
                </a:lnTo>
                <a:lnTo>
                  <a:pt x="1986" y="18251"/>
                </a:lnTo>
                <a:lnTo>
                  <a:pt x="795" y="24867"/>
                </a:lnTo>
                <a:lnTo>
                  <a:pt x="0" y="31818"/>
                </a:lnTo>
                <a:lnTo>
                  <a:pt x="741" y="47882"/>
                </a:lnTo>
                <a:lnTo>
                  <a:pt x="7668" y="132084"/>
                </a:lnTo>
                <a:lnTo>
                  <a:pt x="8875" y="156494"/>
                </a:lnTo>
                <a:lnTo>
                  <a:pt x="9412" y="175810"/>
                </a:lnTo>
                <a:lnTo>
                  <a:pt x="12095" y="189597"/>
                </a:lnTo>
                <a:lnTo>
                  <a:pt x="16424" y="206408"/>
                </a:lnTo>
                <a:lnTo>
                  <a:pt x="21850" y="225235"/>
                </a:lnTo>
                <a:lnTo>
                  <a:pt x="25467" y="239057"/>
                </a:lnTo>
                <a:lnTo>
                  <a:pt x="27879" y="249542"/>
                </a:lnTo>
                <a:lnTo>
                  <a:pt x="29486" y="257801"/>
                </a:lnTo>
                <a:lnTo>
                  <a:pt x="31828" y="265848"/>
                </a:lnTo>
                <a:lnTo>
                  <a:pt x="34659" y="273752"/>
                </a:lnTo>
                <a:lnTo>
                  <a:pt x="37817" y="281561"/>
                </a:lnTo>
                <a:lnTo>
                  <a:pt x="41192" y="288037"/>
                </a:lnTo>
                <a:lnTo>
                  <a:pt x="48328" y="298620"/>
                </a:lnTo>
                <a:lnTo>
                  <a:pt x="65554" y="323854"/>
                </a:lnTo>
                <a:lnTo>
                  <a:pt x="71113" y="331472"/>
                </a:lnTo>
                <a:lnTo>
                  <a:pt x="76089" y="337822"/>
                </a:lnTo>
                <a:lnTo>
                  <a:pt x="80677" y="343325"/>
                </a:lnTo>
                <a:lnTo>
                  <a:pt x="86275" y="348264"/>
                </a:lnTo>
                <a:lnTo>
                  <a:pt x="92547" y="352826"/>
                </a:lnTo>
                <a:lnTo>
                  <a:pt x="108728" y="363206"/>
                </a:lnTo>
                <a:lnTo>
                  <a:pt x="114328" y="364625"/>
                </a:lnTo>
                <a:lnTo>
                  <a:pt x="117599" y="365004"/>
                </a:lnTo>
                <a:lnTo>
                  <a:pt x="121050" y="366526"/>
                </a:lnTo>
                <a:lnTo>
                  <a:pt x="128271" y="371604"/>
                </a:lnTo>
                <a:lnTo>
                  <a:pt x="131975" y="372196"/>
                </a:lnTo>
                <a:lnTo>
                  <a:pt x="135714" y="371321"/>
                </a:lnTo>
                <a:lnTo>
                  <a:pt x="143255" y="368232"/>
                </a:lnTo>
                <a:lnTo>
                  <a:pt x="150839" y="366859"/>
                </a:lnTo>
                <a:lnTo>
                  <a:pt x="155910" y="365223"/>
                </a:lnTo>
                <a:lnTo>
                  <a:pt x="161831" y="362862"/>
                </a:lnTo>
                <a:lnTo>
                  <a:pt x="168318" y="360018"/>
                </a:lnTo>
                <a:lnTo>
                  <a:pt x="182299" y="353472"/>
                </a:lnTo>
                <a:lnTo>
                  <a:pt x="189583" y="349948"/>
                </a:lnTo>
                <a:lnTo>
                  <a:pt x="196979" y="343789"/>
                </a:lnTo>
                <a:lnTo>
                  <a:pt x="204450" y="335873"/>
                </a:lnTo>
                <a:lnTo>
                  <a:pt x="211970" y="326785"/>
                </a:lnTo>
                <a:lnTo>
                  <a:pt x="216984" y="319457"/>
                </a:lnTo>
                <a:lnTo>
                  <a:pt x="227851" y="297995"/>
                </a:lnTo>
                <a:lnTo>
                  <a:pt x="243895" y="270026"/>
                </a:lnTo>
                <a:lnTo>
                  <a:pt x="249697" y="257488"/>
                </a:lnTo>
                <a:lnTo>
                  <a:pt x="253565" y="246588"/>
                </a:lnTo>
                <a:lnTo>
                  <a:pt x="256144" y="236782"/>
                </a:lnTo>
                <a:lnTo>
                  <a:pt x="259133" y="228975"/>
                </a:lnTo>
                <a:lnTo>
                  <a:pt x="262396" y="222500"/>
                </a:lnTo>
                <a:lnTo>
                  <a:pt x="272732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0"/>
          <p:cNvSpPr/>
          <p:nvPr/>
        </p:nvSpPr>
        <p:spPr>
          <a:xfrm>
            <a:off x="5520690" y="3521338"/>
            <a:ext cx="434340" cy="513375"/>
          </a:xfrm>
          <a:custGeom>
            <a:avLst/>
            <a:gdLst/>
            <a:ahLst/>
            <a:cxnLst/>
            <a:rect l="0" t="0" r="0" b="0"/>
            <a:pathLst>
              <a:path w="434340" h="513375">
                <a:moveTo>
                  <a:pt x="0" y="479162"/>
                </a:moveTo>
                <a:lnTo>
                  <a:pt x="12135" y="479162"/>
                </a:lnTo>
                <a:lnTo>
                  <a:pt x="20790" y="477891"/>
                </a:lnTo>
                <a:lnTo>
                  <a:pt x="31640" y="475775"/>
                </a:lnTo>
                <a:lnTo>
                  <a:pt x="43953" y="473094"/>
                </a:lnTo>
                <a:lnTo>
                  <a:pt x="54702" y="471306"/>
                </a:lnTo>
                <a:lnTo>
                  <a:pt x="64408" y="470114"/>
                </a:lnTo>
                <a:lnTo>
                  <a:pt x="73418" y="469320"/>
                </a:lnTo>
                <a:lnTo>
                  <a:pt x="86817" y="465051"/>
                </a:lnTo>
                <a:lnTo>
                  <a:pt x="98275" y="458920"/>
                </a:lnTo>
                <a:lnTo>
                  <a:pt x="111834" y="451962"/>
                </a:lnTo>
                <a:lnTo>
                  <a:pt x="119006" y="445788"/>
                </a:lnTo>
                <a:lnTo>
                  <a:pt x="126327" y="437863"/>
                </a:lnTo>
                <a:lnTo>
                  <a:pt x="133748" y="428769"/>
                </a:lnTo>
                <a:lnTo>
                  <a:pt x="141235" y="421437"/>
                </a:lnTo>
                <a:lnTo>
                  <a:pt x="148767" y="415278"/>
                </a:lnTo>
                <a:lnTo>
                  <a:pt x="156328" y="409903"/>
                </a:lnTo>
                <a:lnTo>
                  <a:pt x="168115" y="397156"/>
                </a:lnTo>
                <a:lnTo>
                  <a:pt x="177588" y="383025"/>
                </a:lnTo>
                <a:lnTo>
                  <a:pt x="186031" y="368277"/>
                </a:lnTo>
                <a:lnTo>
                  <a:pt x="194017" y="353256"/>
                </a:lnTo>
                <a:lnTo>
                  <a:pt x="203069" y="338114"/>
                </a:lnTo>
                <a:lnTo>
                  <a:pt x="215560" y="322917"/>
                </a:lnTo>
                <a:lnTo>
                  <a:pt x="223716" y="308958"/>
                </a:lnTo>
                <a:lnTo>
                  <a:pt x="232964" y="290763"/>
                </a:lnTo>
                <a:lnTo>
                  <a:pt x="263046" y="228022"/>
                </a:lnTo>
                <a:lnTo>
                  <a:pt x="266804" y="217755"/>
                </a:lnTo>
                <a:lnTo>
                  <a:pt x="269309" y="208371"/>
                </a:lnTo>
                <a:lnTo>
                  <a:pt x="279398" y="156855"/>
                </a:lnTo>
                <a:lnTo>
                  <a:pt x="284055" y="137291"/>
                </a:lnTo>
                <a:lnTo>
                  <a:pt x="300205" y="74901"/>
                </a:lnTo>
                <a:lnTo>
                  <a:pt x="303007" y="62334"/>
                </a:lnTo>
                <a:lnTo>
                  <a:pt x="304874" y="52687"/>
                </a:lnTo>
                <a:lnTo>
                  <a:pt x="306119" y="43715"/>
                </a:lnTo>
                <a:lnTo>
                  <a:pt x="306950" y="35194"/>
                </a:lnTo>
                <a:lnTo>
                  <a:pt x="307503" y="26973"/>
                </a:lnTo>
                <a:lnTo>
                  <a:pt x="306602" y="20222"/>
                </a:lnTo>
                <a:lnTo>
                  <a:pt x="302214" y="9335"/>
                </a:lnTo>
                <a:lnTo>
                  <a:pt x="299266" y="5924"/>
                </a:lnTo>
                <a:lnTo>
                  <a:pt x="296030" y="3650"/>
                </a:lnTo>
                <a:lnTo>
                  <a:pt x="287780" y="0"/>
                </a:lnTo>
                <a:lnTo>
                  <a:pt x="285833" y="971"/>
                </a:lnTo>
                <a:lnTo>
                  <a:pt x="273583" y="11653"/>
                </a:lnTo>
                <a:lnTo>
                  <a:pt x="258934" y="25993"/>
                </a:lnTo>
                <a:lnTo>
                  <a:pt x="251395" y="36877"/>
                </a:lnTo>
                <a:lnTo>
                  <a:pt x="243811" y="50180"/>
                </a:lnTo>
                <a:lnTo>
                  <a:pt x="236207" y="64560"/>
                </a:lnTo>
                <a:lnTo>
                  <a:pt x="228594" y="76031"/>
                </a:lnTo>
                <a:lnTo>
                  <a:pt x="224786" y="80868"/>
                </a:lnTo>
                <a:lnTo>
                  <a:pt x="219707" y="90442"/>
                </a:lnTo>
                <a:lnTo>
                  <a:pt x="213781" y="103175"/>
                </a:lnTo>
                <a:lnTo>
                  <a:pt x="200423" y="134257"/>
                </a:lnTo>
                <a:lnTo>
                  <a:pt x="186020" y="169237"/>
                </a:lnTo>
                <a:lnTo>
                  <a:pt x="177353" y="188725"/>
                </a:lnTo>
                <a:lnTo>
                  <a:pt x="157563" y="230699"/>
                </a:lnTo>
                <a:lnTo>
                  <a:pt x="150762" y="251290"/>
                </a:lnTo>
                <a:lnTo>
                  <a:pt x="146228" y="271367"/>
                </a:lnTo>
                <a:lnTo>
                  <a:pt x="143205" y="291102"/>
                </a:lnTo>
                <a:lnTo>
                  <a:pt x="141190" y="306798"/>
                </a:lnTo>
                <a:lnTo>
                  <a:pt x="139847" y="319803"/>
                </a:lnTo>
                <a:lnTo>
                  <a:pt x="138951" y="331012"/>
                </a:lnTo>
                <a:lnTo>
                  <a:pt x="138354" y="343566"/>
                </a:lnTo>
                <a:lnTo>
                  <a:pt x="137690" y="371060"/>
                </a:lnTo>
                <a:lnTo>
                  <a:pt x="137317" y="402963"/>
                </a:lnTo>
                <a:lnTo>
                  <a:pt x="139805" y="413123"/>
                </a:lnTo>
                <a:lnTo>
                  <a:pt x="144003" y="423706"/>
                </a:lnTo>
                <a:lnTo>
                  <a:pt x="162924" y="461998"/>
                </a:lnTo>
                <a:lnTo>
                  <a:pt x="168306" y="470259"/>
                </a:lnTo>
                <a:lnTo>
                  <a:pt x="181059" y="486212"/>
                </a:lnTo>
                <a:lnTo>
                  <a:pt x="191807" y="498382"/>
                </a:lnTo>
                <a:lnTo>
                  <a:pt x="196452" y="503405"/>
                </a:lnTo>
                <a:lnTo>
                  <a:pt x="200817" y="506754"/>
                </a:lnTo>
                <a:lnTo>
                  <a:pt x="209055" y="510475"/>
                </a:lnTo>
                <a:lnTo>
                  <a:pt x="220337" y="512128"/>
                </a:lnTo>
                <a:lnTo>
                  <a:pt x="232547" y="512863"/>
                </a:lnTo>
                <a:lnTo>
                  <a:pt x="242207" y="513190"/>
                </a:lnTo>
                <a:lnTo>
                  <a:pt x="260854" y="513374"/>
                </a:lnTo>
                <a:lnTo>
                  <a:pt x="266612" y="512130"/>
                </a:lnTo>
                <a:lnTo>
                  <a:pt x="276398" y="507361"/>
                </a:lnTo>
                <a:lnTo>
                  <a:pt x="288366" y="501008"/>
                </a:lnTo>
                <a:lnTo>
                  <a:pt x="295114" y="497536"/>
                </a:lnTo>
                <a:lnTo>
                  <a:pt x="303423" y="492681"/>
                </a:lnTo>
                <a:lnTo>
                  <a:pt x="332049" y="474983"/>
                </a:lnTo>
                <a:lnTo>
                  <a:pt x="340746" y="470026"/>
                </a:lnTo>
                <a:lnTo>
                  <a:pt x="349084" y="465451"/>
                </a:lnTo>
                <a:lnTo>
                  <a:pt x="362262" y="456051"/>
                </a:lnTo>
                <a:lnTo>
                  <a:pt x="378668" y="443435"/>
                </a:lnTo>
                <a:lnTo>
                  <a:pt x="434339" y="399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"/>
          <p:cNvSpPr/>
          <p:nvPr/>
        </p:nvSpPr>
        <p:spPr>
          <a:xfrm>
            <a:off x="4606290" y="5657956"/>
            <a:ext cx="399894" cy="540067"/>
          </a:xfrm>
          <a:custGeom>
            <a:avLst/>
            <a:gdLst/>
            <a:ahLst/>
            <a:cxnLst/>
            <a:rect l="0" t="0" r="0" b="0"/>
            <a:pathLst>
              <a:path w="399894" h="540067">
                <a:moveTo>
                  <a:pt x="0" y="308503"/>
                </a:moveTo>
                <a:lnTo>
                  <a:pt x="6068" y="296368"/>
                </a:lnTo>
                <a:lnTo>
                  <a:pt x="9046" y="287023"/>
                </a:lnTo>
                <a:lnTo>
                  <a:pt x="11640" y="276097"/>
                </a:lnTo>
                <a:lnTo>
                  <a:pt x="17027" y="258541"/>
                </a:lnTo>
                <a:lnTo>
                  <a:pt x="27199" y="227236"/>
                </a:lnTo>
                <a:lnTo>
                  <a:pt x="30833" y="214955"/>
                </a:lnTo>
                <a:lnTo>
                  <a:pt x="38257" y="187763"/>
                </a:lnTo>
                <a:lnTo>
                  <a:pt x="42014" y="175940"/>
                </a:lnTo>
                <a:lnTo>
                  <a:pt x="45789" y="165518"/>
                </a:lnTo>
                <a:lnTo>
                  <a:pt x="49576" y="156030"/>
                </a:lnTo>
                <a:lnTo>
                  <a:pt x="53370" y="144625"/>
                </a:lnTo>
                <a:lnTo>
                  <a:pt x="57170" y="131941"/>
                </a:lnTo>
                <a:lnTo>
                  <a:pt x="60973" y="118405"/>
                </a:lnTo>
                <a:lnTo>
                  <a:pt x="68586" y="93205"/>
                </a:lnTo>
                <a:lnTo>
                  <a:pt x="72394" y="81151"/>
                </a:lnTo>
                <a:lnTo>
                  <a:pt x="76202" y="70575"/>
                </a:lnTo>
                <a:lnTo>
                  <a:pt x="80011" y="60985"/>
                </a:lnTo>
                <a:lnTo>
                  <a:pt x="87630" y="44825"/>
                </a:lnTo>
                <a:lnTo>
                  <a:pt x="99060" y="27318"/>
                </a:lnTo>
                <a:lnTo>
                  <a:pt x="106680" y="13775"/>
                </a:lnTo>
                <a:lnTo>
                  <a:pt x="110490" y="9148"/>
                </a:lnTo>
                <a:lnTo>
                  <a:pt x="114300" y="6063"/>
                </a:lnTo>
                <a:lnTo>
                  <a:pt x="118110" y="4006"/>
                </a:lnTo>
                <a:lnTo>
                  <a:pt x="125730" y="1722"/>
                </a:lnTo>
                <a:lnTo>
                  <a:pt x="137160" y="435"/>
                </a:lnTo>
                <a:lnTo>
                  <a:pt x="146331" y="0"/>
                </a:lnTo>
                <a:lnTo>
                  <a:pt x="150973" y="3328"/>
                </a:lnTo>
                <a:lnTo>
                  <a:pt x="153988" y="5993"/>
                </a:lnTo>
                <a:lnTo>
                  <a:pt x="155999" y="9040"/>
                </a:lnTo>
                <a:lnTo>
                  <a:pt x="160098" y="20666"/>
                </a:lnTo>
                <a:lnTo>
                  <a:pt x="165558" y="32833"/>
                </a:lnTo>
                <a:lnTo>
                  <a:pt x="168831" y="46706"/>
                </a:lnTo>
                <a:lnTo>
                  <a:pt x="169704" y="53962"/>
                </a:lnTo>
                <a:lnTo>
                  <a:pt x="171556" y="63879"/>
                </a:lnTo>
                <a:lnTo>
                  <a:pt x="177000" y="88445"/>
                </a:lnTo>
                <a:lnTo>
                  <a:pt x="178960" y="100838"/>
                </a:lnTo>
                <a:lnTo>
                  <a:pt x="180267" y="112910"/>
                </a:lnTo>
                <a:lnTo>
                  <a:pt x="181137" y="124768"/>
                </a:lnTo>
                <a:lnTo>
                  <a:pt x="181718" y="135213"/>
                </a:lnTo>
                <a:lnTo>
                  <a:pt x="182363" y="153592"/>
                </a:lnTo>
                <a:lnTo>
                  <a:pt x="182778" y="195212"/>
                </a:lnTo>
                <a:lnTo>
                  <a:pt x="182876" y="287977"/>
                </a:lnTo>
                <a:lnTo>
                  <a:pt x="181607" y="307519"/>
                </a:lnTo>
                <a:lnTo>
                  <a:pt x="179491" y="329437"/>
                </a:lnTo>
                <a:lnTo>
                  <a:pt x="176811" y="352939"/>
                </a:lnTo>
                <a:lnTo>
                  <a:pt x="175023" y="376228"/>
                </a:lnTo>
                <a:lnTo>
                  <a:pt x="173832" y="399373"/>
                </a:lnTo>
                <a:lnTo>
                  <a:pt x="172155" y="454808"/>
                </a:lnTo>
                <a:lnTo>
                  <a:pt x="171512" y="500606"/>
                </a:lnTo>
                <a:lnTo>
                  <a:pt x="171491" y="505152"/>
                </a:lnTo>
                <a:lnTo>
                  <a:pt x="170207" y="509452"/>
                </a:lnTo>
                <a:lnTo>
                  <a:pt x="161612" y="523286"/>
                </a:lnTo>
                <a:lnTo>
                  <a:pt x="160229" y="540066"/>
                </a:lnTo>
                <a:lnTo>
                  <a:pt x="160082" y="527821"/>
                </a:lnTo>
                <a:lnTo>
                  <a:pt x="160032" y="495617"/>
                </a:lnTo>
                <a:lnTo>
                  <a:pt x="161298" y="489126"/>
                </a:lnTo>
                <a:lnTo>
                  <a:pt x="166091" y="478527"/>
                </a:lnTo>
                <a:lnTo>
                  <a:pt x="167877" y="470112"/>
                </a:lnTo>
                <a:lnTo>
                  <a:pt x="169068" y="459423"/>
                </a:lnTo>
                <a:lnTo>
                  <a:pt x="169862" y="447216"/>
                </a:lnTo>
                <a:lnTo>
                  <a:pt x="174201" y="430189"/>
                </a:lnTo>
                <a:lnTo>
                  <a:pt x="180904" y="409947"/>
                </a:lnTo>
                <a:lnTo>
                  <a:pt x="189182" y="387562"/>
                </a:lnTo>
                <a:lnTo>
                  <a:pt x="194702" y="370099"/>
                </a:lnTo>
                <a:lnTo>
                  <a:pt x="198381" y="355917"/>
                </a:lnTo>
                <a:lnTo>
                  <a:pt x="200834" y="343923"/>
                </a:lnTo>
                <a:lnTo>
                  <a:pt x="207549" y="327037"/>
                </a:lnTo>
                <a:lnTo>
                  <a:pt x="217106" y="306889"/>
                </a:lnTo>
                <a:lnTo>
                  <a:pt x="250741" y="241016"/>
                </a:lnTo>
                <a:lnTo>
                  <a:pt x="257331" y="231762"/>
                </a:lnTo>
                <a:lnTo>
                  <a:pt x="264264" y="224322"/>
                </a:lnTo>
                <a:lnTo>
                  <a:pt x="271426" y="218093"/>
                </a:lnTo>
                <a:lnTo>
                  <a:pt x="282770" y="207784"/>
                </a:lnTo>
                <a:lnTo>
                  <a:pt x="292045" y="198970"/>
                </a:lnTo>
                <a:lnTo>
                  <a:pt x="300401" y="190818"/>
                </a:lnTo>
                <a:lnTo>
                  <a:pt x="304407" y="188137"/>
                </a:lnTo>
                <a:lnTo>
                  <a:pt x="316113" y="183092"/>
                </a:lnTo>
                <a:lnTo>
                  <a:pt x="327625" y="175389"/>
                </a:lnTo>
                <a:lnTo>
                  <a:pt x="335264" y="173141"/>
                </a:lnTo>
                <a:lnTo>
                  <a:pt x="346705" y="171876"/>
                </a:lnTo>
                <a:lnTo>
                  <a:pt x="350517" y="172969"/>
                </a:lnTo>
                <a:lnTo>
                  <a:pt x="361948" y="179304"/>
                </a:lnTo>
                <a:lnTo>
                  <a:pt x="373379" y="183015"/>
                </a:lnTo>
                <a:lnTo>
                  <a:pt x="381000" y="188384"/>
                </a:lnTo>
                <a:lnTo>
                  <a:pt x="383540" y="192864"/>
                </a:lnTo>
                <a:lnTo>
                  <a:pt x="386362" y="204615"/>
                </a:lnTo>
                <a:lnTo>
                  <a:pt x="388384" y="212574"/>
                </a:lnTo>
                <a:lnTo>
                  <a:pt x="391003" y="221691"/>
                </a:lnTo>
                <a:lnTo>
                  <a:pt x="394018" y="231578"/>
                </a:lnTo>
                <a:lnTo>
                  <a:pt x="397369" y="245951"/>
                </a:lnTo>
                <a:lnTo>
                  <a:pt x="398858" y="260382"/>
                </a:lnTo>
                <a:lnTo>
                  <a:pt x="399255" y="271342"/>
                </a:lnTo>
                <a:lnTo>
                  <a:pt x="399697" y="299608"/>
                </a:lnTo>
                <a:lnTo>
                  <a:pt x="399893" y="337570"/>
                </a:lnTo>
                <a:lnTo>
                  <a:pt x="398675" y="353281"/>
                </a:lnTo>
                <a:lnTo>
                  <a:pt x="396593" y="366295"/>
                </a:lnTo>
                <a:lnTo>
                  <a:pt x="393935" y="377511"/>
                </a:lnTo>
                <a:lnTo>
                  <a:pt x="389624" y="388799"/>
                </a:lnTo>
                <a:lnTo>
                  <a:pt x="384209" y="400134"/>
                </a:lnTo>
                <a:lnTo>
                  <a:pt x="372689" y="421618"/>
                </a:lnTo>
                <a:lnTo>
                  <a:pt x="363336" y="439634"/>
                </a:lnTo>
                <a:lnTo>
                  <a:pt x="354946" y="452720"/>
                </a:lnTo>
                <a:lnTo>
                  <a:pt x="346984" y="464040"/>
                </a:lnTo>
                <a:lnTo>
                  <a:pt x="339211" y="477538"/>
                </a:lnTo>
                <a:lnTo>
                  <a:pt x="328137" y="488616"/>
                </a:lnTo>
                <a:lnTo>
                  <a:pt x="316018" y="497774"/>
                </a:lnTo>
                <a:lnTo>
                  <a:pt x="306399" y="506077"/>
                </a:lnTo>
                <a:lnTo>
                  <a:pt x="302056" y="508799"/>
                </a:lnTo>
                <a:lnTo>
                  <a:pt x="293843" y="511824"/>
                </a:lnTo>
                <a:lnTo>
                  <a:pt x="269944" y="519594"/>
                </a:lnTo>
                <a:lnTo>
                  <a:pt x="261243" y="522891"/>
                </a:lnTo>
                <a:lnTo>
                  <a:pt x="252902" y="526358"/>
                </a:lnTo>
                <a:lnTo>
                  <a:pt x="244801" y="529940"/>
                </a:lnTo>
                <a:lnTo>
                  <a:pt x="236860" y="532327"/>
                </a:lnTo>
                <a:lnTo>
                  <a:pt x="229027" y="533919"/>
                </a:lnTo>
                <a:lnTo>
                  <a:pt x="221264" y="534981"/>
                </a:lnTo>
                <a:lnTo>
                  <a:pt x="212279" y="534418"/>
                </a:lnTo>
                <a:lnTo>
                  <a:pt x="202480" y="532773"/>
                </a:lnTo>
                <a:lnTo>
                  <a:pt x="192136" y="530407"/>
                </a:lnTo>
                <a:lnTo>
                  <a:pt x="182701" y="527559"/>
                </a:lnTo>
                <a:lnTo>
                  <a:pt x="173870" y="524391"/>
                </a:lnTo>
                <a:lnTo>
                  <a:pt x="165443" y="521008"/>
                </a:lnTo>
                <a:lnTo>
                  <a:pt x="158555" y="518753"/>
                </a:lnTo>
                <a:lnTo>
                  <a:pt x="147515" y="516248"/>
                </a:lnTo>
                <a:lnTo>
                  <a:pt x="138375" y="511747"/>
                </a:lnTo>
                <a:lnTo>
                  <a:pt x="129477" y="505461"/>
                </a:lnTo>
                <a:lnTo>
                  <a:pt x="125730" y="491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2"/>
          <p:cNvSpPr/>
          <p:nvPr/>
        </p:nvSpPr>
        <p:spPr>
          <a:xfrm>
            <a:off x="3440429" y="5223649"/>
            <a:ext cx="295579" cy="262752"/>
          </a:xfrm>
          <a:custGeom>
            <a:avLst/>
            <a:gdLst/>
            <a:ahLst/>
            <a:cxnLst/>
            <a:rect l="0" t="0" r="0" b="0"/>
            <a:pathLst>
              <a:path w="295579" h="262752">
                <a:moveTo>
                  <a:pt x="0" y="11290"/>
                </a:moveTo>
                <a:lnTo>
                  <a:pt x="12136" y="5223"/>
                </a:lnTo>
                <a:lnTo>
                  <a:pt x="16981" y="3435"/>
                </a:lnTo>
                <a:lnTo>
                  <a:pt x="25751" y="1449"/>
                </a:lnTo>
                <a:lnTo>
                  <a:pt x="31137" y="920"/>
                </a:lnTo>
                <a:lnTo>
                  <a:pt x="37268" y="567"/>
                </a:lnTo>
                <a:lnTo>
                  <a:pt x="49584" y="174"/>
                </a:lnTo>
                <a:lnTo>
                  <a:pt x="59291" y="0"/>
                </a:lnTo>
                <a:lnTo>
                  <a:pt x="67468" y="1223"/>
                </a:lnTo>
                <a:lnTo>
                  <a:pt x="77998" y="3309"/>
                </a:lnTo>
                <a:lnTo>
                  <a:pt x="90099" y="5970"/>
                </a:lnTo>
                <a:lnTo>
                  <a:pt x="101976" y="7743"/>
                </a:lnTo>
                <a:lnTo>
                  <a:pt x="113704" y="8926"/>
                </a:lnTo>
                <a:lnTo>
                  <a:pt x="125333" y="9714"/>
                </a:lnTo>
                <a:lnTo>
                  <a:pt x="138166" y="12779"/>
                </a:lnTo>
                <a:lnTo>
                  <a:pt x="151801" y="17363"/>
                </a:lnTo>
                <a:lnTo>
                  <a:pt x="165971" y="22959"/>
                </a:lnTo>
                <a:lnTo>
                  <a:pt x="191875" y="32563"/>
                </a:lnTo>
                <a:lnTo>
                  <a:pt x="204117" y="36902"/>
                </a:lnTo>
                <a:lnTo>
                  <a:pt x="213548" y="42335"/>
                </a:lnTo>
                <a:lnTo>
                  <a:pt x="221106" y="48497"/>
                </a:lnTo>
                <a:lnTo>
                  <a:pt x="237810" y="65918"/>
                </a:lnTo>
                <a:lnTo>
                  <a:pt x="266571" y="94963"/>
                </a:lnTo>
                <a:lnTo>
                  <a:pt x="269154" y="98822"/>
                </a:lnTo>
                <a:lnTo>
                  <a:pt x="272024" y="106496"/>
                </a:lnTo>
                <a:lnTo>
                  <a:pt x="279708" y="130093"/>
                </a:lnTo>
                <a:lnTo>
                  <a:pt x="281722" y="137482"/>
                </a:lnTo>
                <a:lnTo>
                  <a:pt x="283065" y="143678"/>
                </a:lnTo>
                <a:lnTo>
                  <a:pt x="283960" y="149079"/>
                </a:lnTo>
                <a:lnTo>
                  <a:pt x="284557" y="153949"/>
                </a:lnTo>
                <a:lnTo>
                  <a:pt x="284955" y="158466"/>
                </a:lnTo>
                <a:lnTo>
                  <a:pt x="285220" y="162748"/>
                </a:lnTo>
                <a:lnTo>
                  <a:pt x="285515" y="174278"/>
                </a:lnTo>
                <a:lnTo>
                  <a:pt x="285593" y="180909"/>
                </a:lnTo>
                <a:lnTo>
                  <a:pt x="286916" y="186599"/>
                </a:lnTo>
                <a:lnTo>
                  <a:pt x="289067" y="191663"/>
                </a:lnTo>
                <a:lnTo>
                  <a:pt x="291772" y="196309"/>
                </a:lnTo>
                <a:lnTo>
                  <a:pt x="293575" y="200676"/>
                </a:lnTo>
                <a:lnTo>
                  <a:pt x="294777" y="204858"/>
                </a:lnTo>
                <a:lnTo>
                  <a:pt x="295578" y="208915"/>
                </a:lnTo>
                <a:lnTo>
                  <a:pt x="294842" y="212890"/>
                </a:lnTo>
                <a:lnTo>
                  <a:pt x="290638" y="220694"/>
                </a:lnTo>
                <a:lnTo>
                  <a:pt x="287923" y="228395"/>
                </a:lnTo>
                <a:lnTo>
                  <a:pt x="286179" y="237620"/>
                </a:lnTo>
                <a:lnTo>
                  <a:pt x="285878" y="245286"/>
                </a:lnTo>
                <a:lnTo>
                  <a:pt x="285788" y="249532"/>
                </a:lnTo>
                <a:lnTo>
                  <a:pt x="279694" y="256859"/>
                </a:lnTo>
                <a:lnTo>
                  <a:pt x="274321" y="2627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"/>
          <p:cNvSpPr/>
          <p:nvPr/>
        </p:nvSpPr>
        <p:spPr>
          <a:xfrm>
            <a:off x="5532637" y="5234939"/>
            <a:ext cx="159504" cy="331471"/>
          </a:xfrm>
          <a:custGeom>
            <a:avLst/>
            <a:gdLst/>
            <a:ahLst/>
            <a:cxnLst/>
            <a:rect l="0" t="0" r="0" b="0"/>
            <a:pathLst>
              <a:path w="159504" h="331471">
                <a:moveTo>
                  <a:pt x="159503" y="0"/>
                </a:moveTo>
                <a:lnTo>
                  <a:pt x="147367" y="6068"/>
                </a:lnTo>
                <a:lnTo>
                  <a:pt x="142522" y="9125"/>
                </a:lnTo>
                <a:lnTo>
                  <a:pt x="138023" y="12434"/>
                </a:lnTo>
                <a:lnTo>
                  <a:pt x="127743" y="20801"/>
                </a:lnTo>
                <a:lnTo>
                  <a:pt x="119564" y="28718"/>
                </a:lnTo>
                <a:lnTo>
                  <a:pt x="113827" y="34386"/>
                </a:lnTo>
                <a:lnTo>
                  <a:pt x="108732" y="40704"/>
                </a:lnTo>
                <a:lnTo>
                  <a:pt x="104065" y="47456"/>
                </a:lnTo>
                <a:lnTo>
                  <a:pt x="99684" y="54498"/>
                </a:lnTo>
                <a:lnTo>
                  <a:pt x="95494" y="60462"/>
                </a:lnTo>
                <a:lnTo>
                  <a:pt x="91430" y="65708"/>
                </a:lnTo>
                <a:lnTo>
                  <a:pt x="87451" y="70475"/>
                </a:lnTo>
                <a:lnTo>
                  <a:pt x="83528" y="74924"/>
                </a:lnTo>
                <a:lnTo>
                  <a:pt x="75783" y="83253"/>
                </a:lnTo>
                <a:lnTo>
                  <a:pt x="71939" y="88522"/>
                </a:lnTo>
                <a:lnTo>
                  <a:pt x="68107" y="94575"/>
                </a:lnTo>
                <a:lnTo>
                  <a:pt x="64282" y="101150"/>
                </a:lnTo>
                <a:lnTo>
                  <a:pt x="61733" y="106803"/>
                </a:lnTo>
                <a:lnTo>
                  <a:pt x="58899" y="116472"/>
                </a:lnTo>
                <a:lnTo>
                  <a:pt x="55604" y="124638"/>
                </a:lnTo>
                <a:lnTo>
                  <a:pt x="50867" y="135162"/>
                </a:lnTo>
                <a:lnTo>
                  <a:pt x="45169" y="147258"/>
                </a:lnTo>
                <a:lnTo>
                  <a:pt x="40100" y="156593"/>
                </a:lnTo>
                <a:lnTo>
                  <a:pt x="35451" y="164085"/>
                </a:lnTo>
                <a:lnTo>
                  <a:pt x="31081" y="170350"/>
                </a:lnTo>
                <a:lnTo>
                  <a:pt x="28168" y="177067"/>
                </a:lnTo>
                <a:lnTo>
                  <a:pt x="26227" y="184085"/>
                </a:lnTo>
                <a:lnTo>
                  <a:pt x="24932" y="191303"/>
                </a:lnTo>
                <a:lnTo>
                  <a:pt x="22799" y="198656"/>
                </a:lnTo>
                <a:lnTo>
                  <a:pt x="20107" y="206097"/>
                </a:lnTo>
                <a:lnTo>
                  <a:pt x="17042" y="213598"/>
                </a:lnTo>
                <a:lnTo>
                  <a:pt x="14999" y="219869"/>
                </a:lnTo>
                <a:lnTo>
                  <a:pt x="12729" y="230223"/>
                </a:lnTo>
                <a:lnTo>
                  <a:pt x="8333" y="239058"/>
                </a:lnTo>
                <a:lnTo>
                  <a:pt x="5383" y="243192"/>
                </a:lnTo>
                <a:lnTo>
                  <a:pt x="3416" y="248488"/>
                </a:lnTo>
                <a:lnTo>
                  <a:pt x="2105" y="254559"/>
                </a:lnTo>
                <a:lnTo>
                  <a:pt x="1231" y="261146"/>
                </a:lnTo>
                <a:lnTo>
                  <a:pt x="648" y="266808"/>
                </a:lnTo>
                <a:lnTo>
                  <a:pt x="0" y="276485"/>
                </a:lnTo>
                <a:lnTo>
                  <a:pt x="1098" y="280843"/>
                </a:lnTo>
                <a:lnTo>
                  <a:pt x="5704" y="289073"/>
                </a:lnTo>
                <a:lnTo>
                  <a:pt x="9369" y="294778"/>
                </a:lnTo>
                <a:lnTo>
                  <a:pt x="10227" y="299499"/>
                </a:lnTo>
                <a:lnTo>
                  <a:pt x="10455" y="302536"/>
                </a:lnTo>
                <a:lnTo>
                  <a:pt x="11878" y="305831"/>
                </a:lnTo>
                <a:lnTo>
                  <a:pt x="16845" y="312878"/>
                </a:lnTo>
                <a:lnTo>
                  <a:pt x="19948" y="315266"/>
                </a:lnTo>
                <a:lnTo>
                  <a:pt x="23286" y="316857"/>
                </a:lnTo>
                <a:lnTo>
                  <a:pt x="26781" y="317918"/>
                </a:lnTo>
                <a:lnTo>
                  <a:pt x="29112" y="319895"/>
                </a:lnTo>
                <a:lnTo>
                  <a:pt x="30665" y="322484"/>
                </a:lnTo>
                <a:lnTo>
                  <a:pt x="32852" y="328808"/>
                </a:lnTo>
                <a:lnTo>
                  <a:pt x="45203" y="33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4"/>
          <p:cNvSpPr/>
          <p:nvPr/>
        </p:nvSpPr>
        <p:spPr>
          <a:xfrm>
            <a:off x="5989846" y="3488414"/>
            <a:ext cx="273794" cy="432059"/>
          </a:xfrm>
          <a:custGeom>
            <a:avLst/>
            <a:gdLst/>
            <a:ahLst/>
            <a:cxnLst/>
            <a:rect l="0" t="0" r="0" b="0"/>
            <a:pathLst>
              <a:path w="273794" h="432059">
                <a:moveTo>
                  <a:pt x="45194" y="409215"/>
                </a:moveTo>
                <a:lnTo>
                  <a:pt x="51262" y="397080"/>
                </a:lnTo>
                <a:lnTo>
                  <a:pt x="57627" y="387735"/>
                </a:lnTo>
                <a:lnTo>
                  <a:pt x="61102" y="383465"/>
                </a:lnTo>
                <a:lnTo>
                  <a:pt x="64964" y="375334"/>
                </a:lnTo>
                <a:lnTo>
                  <a:pt x="67950" y="366217"/>
                </a:lnTo>
                <a:lnTo>
                  <a:pt x="73511" y="353699"/>
                </a:lnTo>
                <a:lnTo>
                  <a:pt x="76829" y="343054"/>
                </a:lnTo>
                <a:lnTo>
                  <a:pt x="85027" y="301602"/>
                </a:lnTo>
                <a:lnTo>
                  <a:pt x="88259" y="289213"/>
                </a:lnTo>
                <a:lnTo>
                  <a:pt x="91683" y="278414"/>
                </a:lnTo>
                <a:lnTo>
                  <a:pt x="95237" y="268675"/>
                </a:lnTo>
                <a:lnTo>
                  <a:pt x="97606" y="259641"/>
                </a:lnTo>
                <a:lnTo>
                  <a:pt x="99185" y="251079"/>
                </a:lnTo>
                <a:lnTo>
                  <a:pt x="100238" y="242832"/>
                </a:lnTo>
                <a:lnTo>
                  <a:pt x="100940" y="230983"/>
                </a:lnTo>
                <a:lnTo>
                  <a:pt x="101720" y="200884"/>
                </a:lnTo>
                <a:lnTo>
                  <a:pt x="102158" y="166442"/>
                </a:lnTo>
                <a:lnTo>
                  <a:pt x="100950" y="150847"/>
                </a:lnTo>
                <a:lnTo>
                  <a:pt x="98875" y="131560"/>
                </a:lnTo>
                <a:lnTo>
                  <a:pt x="94452" y="94043"/>
                </a:lnTo>
                <a:lnTo>
                  <a:pt x="92486" y="73136"/>
                </a:lnTo>
                <a:lnTo>
                  <a:pt x="90692" y="65782"/>
                </a:lnTo>
                <a:lnTo>
                  <a:pt x="83369" y="49365"/>
                </a:lnTo>
                <a:lnTo>
                  <a:pt x="79365" y="36458"/>
                </a:lnTo>
                <a:lnTo>
                  <a:pt x="73928" y="28492"/>
                </a:lnTo>
                <a:lnTo>
                  <a:pt x="67278" y="20719"/>
                </a:lnTo>
                <a:lnTo>
                  <a:pt x="60088" y="13030"/>
                </a:lnTo>
                <a:lnTo>
                  <a:pt x="52660" y="5380"/>
                </a:lnTo>
                <a:lnTo>
                  <a:pt x="48901" y="2832"/>
                </a:lnTo>
                <a:lnTo>
                  <a:pt x="41338" y="0"/>
                </a:lnTo>
                <a:lnTo>
                  <a:pt x="38813" y="516"/>
                </a:lnTo>
                <a:lnTo>
                  <a:pt x="37130" y="2129"/>
                </a:lnTo>
                <a:lnTo>
                  <a:pt x="36008" y="4475"/>
                </a:lnTo>
                <a:lnTo>
                  <a:pt x="28360" y="13843"/>
                </a:lnTo>
                <a:lnTo>
                  <a:pt x="25081" y="19904"/>
                </a:lnTo>
                <a:lnTo>
                  <a:pt x="21625" y="27755"/>
                </a:lnTo>
                <a:lnTo>
                  <a:pt x="18052" y="36798"/>
                </a:lnTo>
                <a:lnTo>
                  <a:pt x="15669" y="45367"/>
                </a:lnTo>
                <a:lnTo>
                  <a:pt x="14080" y="53620"/>
                </a:lnTo>
                <a:lnTo>
                  <a:pt x="13022" y="61662"/>
                </a:lnTo>
                <a:lnTo>
                  <a:pt x="11046" y="70833"/>
                </a:lnTo>
                <a:lnTo>
                  <a:pt x="8458" y="80757"/>
                </a:lnTo>
                <a:lnTo>
                  <a:pt x="5464" y="91184"/>
                </a:lnTo>
                <a:lnTo>
                  <a:pt x="3467" y="107024"/>
                </a:lnTo>
                <a:lnTo>
                  <a:pt x="2136" y="126475"/>
                </a:lnTo>
                <a:lnTo>
                  <a:pt x="1248" y="148331"/>
                </a:lnTo>
                <a:lnTo>
                  <a:pt x="263" y="203097"/>
                </a:lnTo>
                <a:lnTo>
                  <a:pt x="0" y="233703"/>
                </a:lnTo>
                <a:lnTo>
                  <a:pt x="1094" y="256647"/>
                </a:lnTo>
                <a:lnTo>
                  <a:pt x="3094" y="274483"/>
                </a:lnTo>
                <a:lnTo>
                  <a:pt x="5697" y="288914"/>
                </a:lnTo>
                <a:lnTo>
                  <a:pt x="7433" y="301074"/>
                </a:lnTo>
                <a:lnTo>
                  <a:pt x="8589" y="311722"/>
                </a:lnTo>
                <a:lnTo>
                  <a:pt x="9361" y="321360"/>
                </a:lnTo>
                <a:lnTo>
                  <a:pt x="11146" y="330325"/>
                </a:lnTo>
                <a:lnTo>
                  <a:pt x="13605" y="338842"/>
                </a:lnTo>
                <a:lnTo>
                  <a:pt x="16514" y="347060"/>
                </a:lnTo>
                <a:lnTo>
                  <a:pt x="19748" y="359577"/>
                </a:lnTo>
                <a:lnTo>
                  <a:pt x="20609" y="364693"/>
                </a:lnTo>
                <a:lnTo>
                  <a:pt x="24954" y="373764"/>
                </a:lnTo>
                <a:lnTo>
                  <a:pt x="31118" y="382029"/>
                </a:lnTo>
                <a:lnTo>
                  <a:pt x="38091" y="389936"/>
                </a:lnTo>
                <a:lnTo>
                  <a:pt x="45423" y="397684"/>
                </a:lnTo>
                <a:lnTo>
                  <a:pt x="60479" y="413005"/>
                </a:lnTo>
                <a:lnTo>
                  <a:pt x="65544" y="416822"/>
                </a:lnTo>
                <a:lnTo>
                  <a:pt x="71461" y="420637"/>
                </a:lnTo>
                <a:lnTo>
                  <a:pt x="77944" y="424450"/>
                </a:lnTo>
                <a:lnTo>
                  <a:pt x="83537" y="426991"/>
                </a:lnTo>
                <a:lnTo>
                  <a:pt x="88537" y="428686"/>
                </a:lnTo>
                <a:lnTo>
                  <a:pt x="93139" y="429816"/>
                </a:lnTo>
                <a:lnTo>
                  <a:pt x="98747" y="430569"/>
                </a:lnTo>
                <a:lnTo>
                  <a:pt x="105026" y="431071"/>
                </a:lnTo>
                <a:lnTo>
                  <a:pt x="117506" y="431629"/>
                </a:lnTo>
                <a:lnTo>
                  <a:pt x="127286" y="431877"/>
                </a:lnTo>
                <a:lnTo>
                  <a:pt x="177472" y="432058"/>
                </a:lnTo>
                <a:lnTo>
                  <a:pt x="184179" y="430794"/>
                </a:lnTo>
                <a:lnTo>
                  <a:pt x="189920" y="428681"/>
                </a:lnTo>
                <a:lnTo>
                  <a:pt x="195018" y="426002"/>
                </a:lnTo>
                <a:lnTo>
                  <a:pt x="199687" y="422947"/>
                </a:lnTo>
                <a:lnTo>
                  <a:pt x="204069" y="419640"/>
                </a:lnTo>
                <a:lnTo>
                  <a:pt x="208260" y="416165"/>
                </a:lnTo>
                <a:lnTo>
                  <a:pt x="213595" y="412579"/>
                </a:lnTo>
                <a:lnTo>
                  <a:pt x="219691" y="408917"/>
                </a:lnTo>
                <a:lnTo>
                  <a:pt x="226295" y="405207"/>
                </a:lnTo>
                <a:lnTo>
                  <a:pt x="240406" y="397697"/>
                </a:lnTo>
                <a:lnTo>
                  <a:pt x="247726" y="393917"/>
                </a:lnTo>
                <a:lnTo>
                  <a:pt x="253875" y="390126"/>
                </a:lnTo>
                <a:lnTo>
                  <a:pt x="259244" y="386329"/>
                </a:lnTo>
                <a:lnTo>
                  <a:pt x="270919" y="377178"/>
                </a:lnTo>
                <a:lnTo>
                  <a:pt x="271878" y="375157"/>
                </a:lnTo>
                <a:lnTo>
                  <a:pt x="273793" y="363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5"/>
          <p:cNvSpPr/>
          <p:nvPr/>
        </p:nvSpPr>
        <p:spPr>
          <a:xfrm>
            <a:off x="5122426" y="5669446"/>
            <a:ext cx="352545" cy="445605"/>
          </a:xfrm>
          <a:custGeom>
            <a:avLst/>
            <a:gdLst/>
            <a:ahLst/>
            <a:cxnLst/>
            <a:rect l="0" t="0" r="0" b="0"/>
            <a:pathLst>
              <a:path w="352545" h="445605">
                <a:moveTo>
                  <a:pt x="135374" y="445604"/>
                </a:moveTo>
                <a:lnTo>
                  <a:pt x="141441" y="439536"/>
                </a:lnTo>
                <a:lnTo>
                  <a:pt x="143228" y="436478"/>
                </a:lnTo>
                <a:lnTo>
                  <a:pt x="145215" y="429694"/>
                </a:lnTo>
                <a:lnTo>
                  <a:pt x="146098" y="419059"/>
                </a:lnTo>
                <a:lnTo>
                  <a:pt x="146333" y="412668"/>
                </a:lnTo>
                <a:lnTo>
                  <a:pt x="145219" y="403326"/>
                </a:lnTo>
                <a:lnTo>
                  <a:pt x="143208" y="392018"/>
                </a:lnTo>
                <a:lnTo>
                  <a:pt x="140596" y="379400"/>
                </a:lnTo>
                <a:lnTo>
                  <a:pt x="137585" y="355748"/>
                </a:lnTo>
                <a:lnTo>
                  <a:pt x="130853" y="288827"/>
                </a:lnTo>
                <a:lnTo>
                  <a:pt x="126010" y="253456"/>
                </a:lnTo>
                <a:lnTo>
                  <a:pt x="120241" y="218445"/>
                </a:lnTo>
                <a:lnTo>
                  <a:pt x="113855" y="183675"/>
                </a:lnTo>
                <a:lnTo>
                  <a:pt x="108328" y="156684"/>
                </a:lnTo>
                <a:lnTo>
                  <a:pt x="103374" y="134881"/>
                </a:lnTo>
                <a:lnTo>
                  <a:pt x="98800" y="116535"/>
                </a:lnTo>
                <a:lnTo>
                  <a:pt x="95751" y="101764"/>
                </a:lnTo>
                <a:lnTo>
                  <a:pt x="93719" y="89378"/>
                </a:lnTo>
                <a:lnTo>
                  <a:pt x="92364" y="78580"/>
                </a:lnTo>
                <a:lnTo>
                  <a:pt x="90190" y="67571"/>
                </a:lnTo>
                <a:lnTo>
                  <a:pt x="87472" y="56422"/>
                </a:lnTo>
                <a:lnTo>
                  <a:pt x="84389" y="45179"/>
                </a:lnTo>
                <a:lnTo>
                  <a:pt x="81064" y="36414"/>
                </a:lnTo>
                <a:lnTo>
                  <a:pt x="73983" y="23288"/>
                </a:lnTo>
                <a:lnTo>
                  <a:pt x="70316" y="19280"/>
                </a:lnTo>
                <a:lnTo>
                  <a:pt x="66602" y="16608"/>
                </a:lnTo>
                <a:lnTo>
                  <a:pt x="62856" y="14826"/>
                </a:lnTo>
                <a:lnTo>
                  <a:pt x="60359" y="12369"/>
                </a:lnTo>
                <a:lnTo>
                  <a:pt x="58693" y="9460"/>
                </a:lnTo>
                <a:lnTo>
                  <a:pt x="57584" y="6251"/>
                </a:lnTo>
                <a:lnTo>
                  <a:pt x="55573" y="4112"/>
                </a:lnTo>
                <a:lnTo>
                  <a:pt x="52964" y="2686"/>
                </a:lnTo>
                <a:lnTo>
                  <a:pt x="46677" y="1101"/>
                </a:lnTo>
                <a:lnTo>
                  <a:pt x="35997" y="209"/>
                </a:lnTo>
                <a:lnTo>
                  <a:pt x="28553" y="0"/>
                </a:lnTo>
                <a:lnTo>
                  <a:pt x="24790" y="1215"/>
                </a:lnTo>
                <a:lnTo>
                  <a:pt x="17222" y="5950"/>
                </a:lnTo>
                <a:lnTo>
                  <a:pt x="14696" y="8991"/>
                </a:lnTo>
                <a:lnTo>
                  <a:pt x="13012" y="12289"/>
                </a:lnTo>
                <a:lnTo>
                  <a:pt x="9871" y="20609"/>
                </a:lnTo>
                <a:lnTo>
                  <a:pt x="4241" y="32773"/>
                </a:lnTo>
                <a:lnTo>
                  <a:pt x="893" y="43260"/>
                </a:lnTo>
                <a:lnTo>
                  <a:pt x="0" y="47835"/>
                </a:lnTo>
                <a:lnTo>
                  <a:pt x="674" y="55964"/>
                </a:lnTo>
                <a:lnTo>
                  <a:pt x="2394" y="66464"/>
                </a:lnTo>
                <a:lnTo>
                  <a:pt x="4811" y="78544"/>
                </a:lnTo>
                <a:lnTo>
                  <a:pt x="6421" y="87867"/>
                </a:lnTo>
                <a:lnTo>
                  <a:pt x="8211" y="101613"/>
                </a:lnTo>
                <a:lnTo>
                  <a:pt x="12394" y="115342"/>
                </a:lnTo>
                <a:lnTo>
                  <a:pt x="15287" y="122559"/>
                </a:lnTo>
                <a:lnTo>
                  <a:pt x="25275" y="150898"/>
                </a:lnTo>
                <a:lnTo>
                  <a:pt x="31495" y="169123"/>
                </a:lnTo>
                <a:lnTo>
                  <a:pt x="39451" y="185083"/>
                </a:lnTo>
                <a:lnTo>
                  <a:pt x="48565" y="199533"/>
                </a:lnTo>
                <a:lnTo>
                  <a:pt x="58451" y="212977"/>
                </a:lnTo>
                <a:lnTo>
                  <a:pt x="66312" y="224479"/>
                </a:lnTo>
                <a:lnTo>
                  <a:pt x="72822" y="234687"/>
                </a:lnTo>
                <a:lnTo>
                  <a:pt x="78433" y="244032"/>
                </a:lnTo>
                <a:lnTo>
                  <a:pt x="84713" y="252803"/>
                </a:lnTo>
                <a:lnTo>
                  <a:pt x="91440" y="261190"/>
                </a:lnTo>
                <a:lnTo>
                  <a:pt x="98465" y="269321"/>
                </a:lnTo>
                <a:lnTo>
                  <a:pt x="109656" y="281742"/>
                </a:lnTo>
                <a:lnTo>
                  <a:pt x="118864" y="292766"/>
                </a:lnTo>
                <a:lnTo>
                  <a:pt x="127189" y="306132"/>
                </a:lnTo>
                <a:lnTo>
                  <a:pt x="132457" y="311983"/>
                </a:lnTo>
                <a:lnTo>
                  <a:pt x="138509" y="317153"/>
                </a:lnTo>
                <a:lnTo>
                  <a:pt x="145084" y="321870"/>
                </a:lnTo>
                <a:lnTo>
                  <a:pt x="152007" y="326284"/>
                </a:lnTo>
                <a:lnTo>
                  <a:pt x="159163" y="330498"/>
                </a:lnTo>
                <a:lnTo>
                  <a:pt x="166473" y="334576"/>
                </a:lnTo>
                <a:lnTo>
                  <a:pt x="175156" y="339836"/>
                </a:lnTo>
                <a:lnTo>
                  <a:pt x="194965" y="352452"/>
                </a:lnTo>
                <a:lnTo>
                  <a:pt x="203041" y="358102"/>
                </a:lnTo>
                <a:lnTo>
                  <a:pt x="209695" y="363139"/>
                </a:lnTo>
                <a:lnTo>
                  <a:pt x="215401" y="367768"/>
                </a:lnTo>
                <a:lnTo>
                  <a:pt x="221745" y="370853"/>
                </a:lnTo>
                <a:lnTo>
                  <a:pt x="228515" y="372909"/>
                </a:lnTo>
                <a:lnTo>
                  <a:pt x="235567" y="374281"/>
                </a:lnTo>
                <a:lnTo>
                  <a:pt x="241540" y="376465"/>
                </a:lnTo>
                <a:lnTo>
                  <a:pt x="251562" y="382279"/>
                </a:lnTo>
                <a:lnTo>
                  <a:pt x="258552" y="385607"/>
                </a:lnTo>
                <a:lnTo>
                  <a:pt x="267022" y="389096"/>
                </a:lnTo>
                <a:lnTo>
                  <a:pt x="276480" y="392692"/>
                </a:lnTo>
                <a:lnTo>
                  <a:pt x="285324" y="393819"/>
                </a:lnTo>
                <a:lnTo>
                  <a:pt x="293761" y="393300"/>
                </a:lnTo>
                <a:lnTo>
                  <a:pt x="301925" y="391685"/>
                </a:lnTo>
                <a:lnTo>
                  <a:pt x="308638" y="389337"/>
                </a:lnTo>
                <a:lnTo>
                  <a:pt x="319484" y="383343"/>
                </a:lnTo>
                <a:lnTo>
                  <a:pt x="328537" y="376446"/>
                </a:lnTo>
                <a:lnTo>
                  <a:pt x="352544" y="3541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6"/>
          <p:cNvSpPr/>
          <p:nvPr/>
        </p:nvSpPr>
        <p:spPr>
          <a:xfrm>
            <a:off x="3591097" y="3577750"/>
            <a:ext cx="363683" cy="537051"/>
          </a:xfrm>
          <a:custGeom>
            <a:avLst/>
            <a:gdLst/>
            <a:ahLst/>
            <a:cxnLst/>
            <a:rect l="0" t="0" r="0" b="0"/>
            <a:pathLst>
              <a:path w="363683" h="537051">
                <a:moveTo>
                  <a:pt x="89362" y="537050"/>
                </a:moveTo>
                <a:lnTo>
                  <a:pt x="89362" y="530982"/>
                </a:lnTo>
                <a:lnTo>
                  <a:pt x="90632" y="529194"/>
                </a:lnTo>
                <a:lnTo>
                  <a:pt x="92749" y="528002"/>
                </a:lnTo>
                <a:lnTo>
                  <a:pt x="95431" y="527208"/>
                </a:lnTo>
                <a:lnTo>
                  <a:pt x="98488" y="524139"/>
                </a:lnTo>
                <a:lnTo>
                  <a:pt x="108858" y="507683"/>
                </a:lnTo>
                <a:lnTo>
                  <a:pt x="116231" y="493941"/>
                </a:lnTo>
                <a:lnTo>
                  <a:pt x="120354" y="479367"/>
                </a:lnTo>
                <a:lnTo>
                  <a:pt x="121453" y="471924"/>
                </a:lnTo>
                <a:lnTo>
                  <a:pt x="122186" y="461883"/>
                </a:lnTo>
                <a:lnTo>
                  <a:pt x="122675" y="450108"/>
                </a:lnTo>
                <a:lnTo>
                  <a:pt x="123218" y="419669"/>
                </a:lnTo>
                <a:lnTo>
                  <a:pt x="123595" y="314363"/>
                </a:lnTo>
                <a:lnTo>
                  <a:pt x="122344" y="298421"/>
                </a:lnTo>
                <a:lnTo>
                  <a:pt x="120240" y="285254"/>
                </a:lnTo>
                <a:lnTo>
                  <a:pt x="117568" y="273936"/>
                </a:lnTo>
                <a:lnTo>
                  <a:pt x="115786" y="263851"/>
                </a:lnTo>
                <a:lnTo>
                  <a:pt x="114598" y="254587"/>
                </a:lnTo>
                <a:lnTo>
                  <a:pt x="113807" y="245871"/>
                </a:lnTo>
                <a:lnTo>
                  <a:pt x="110738" y="228631"/>
                </a:lnTo>
                <a:lnTo>
                  <a:pt x="100556" y="178994"/>
                </a:lnTo>
                <a:lnTo>
                  <a:pt x="94285" y="154836"/>
                </a:lnTo>
                <a:lnTo>
                  <a:pt x="87564" y="132380"/>
                </a:lnTo>
                <a:lnTo>
                  <a:pt x="64595" y="62850"/>
                </a:lnTo>
                <a:lnTo>
                  <a:pt x="60151" y="52007"/>
                </a:lnTo>
                <a:lnTo>
                  <a:pt x="51826" y="36572"/>
                </a:lnTo>
                <a:lnTo>
                  <a:pt x="43893" y="25478"/>
                </a:lnTo>
                <a:lnTo>
                  <a:pt x="39999" y="20742"/>
                </a:lnTo>
                <a:lnTo>
                  <a:pt x="36134" y="17584"/>
                </a:lnTo>
                <a:lnTo>
                  <a:pt x="32287" y="15480"/>
                </a:lnTo>
                <a:lnTo>
                  <a:pt x="28452" y="14076"/>
                </a:lnTo>
                <a:lnTo>
                  <a:pt x="25895" y="11870"/>
                </a:lnTo>
                <a:lnTo>
                  <a:pt x="24191" y="9130"/>
                </a:lnTo>
                <a:lnTo>
                  <a:pt x="21456" y="1675"/>
                </a:lnTo>
                <a:lnTo>
                  <a:pt x="19962" y="1063"/>
                </a:lnTo>
                <a:lnTo>
                  <a:pt x="11790" y="202"/>
                </a:lnTo>
                <a:lnTo>
                  <a:pt x="4933" y="0"/>
                </a:lnTo>
                <a:lnTo>
                  <a:pt x="2596" y="1217"/>
                </a:lnTo>
                <a:lnTo>
                  <a:pt x="1038" y="3298"/>
                </a:lnTo>
                <a:lnTo>
                  <a:pt x="0" y="5955"/>
                </a:lnTo>
                <a:lnTo>
                  <a:pt x="577" y="10267"/>
                </a:lnTo>
                <a:lnTo>
                  <a:pt x="4606" y="21831"/>
                </a:lnTo>
                <a:lnTo>
                  <a:pt x="6188" y="29740"/>
                </a:lnTo>
                <a:lnTo>
                  <a:pt x="7243" y="38823"/>
                </a:lnTo>
                <a:lnTo>
                  <a:pt x="7946" y="48689"/>
                </a:lnTo>
                <a:lnTo>
                  <a:pt x="12114" y="63037"/>
                </a:lnTo>
                <a:lnTo>
                  <a:pt x="15004" y="68641"/>
                </a:lnTo>
                <a:lnTo>
                  <a:pt x="18214" y="81641"/>
                </a:lnTo>
                <a:lnTo>
                  <a:pt x="19071" y="88664"/>
                </a:lnTo>
                <a:lnTo>
                  <a:pt x="23408" y="99854"/>
                </a:lnTo>
                <a:lnTo>
                  <a:pt x="26343" y="104616"/>
                </a:lnTo>
                <a:lnTo>
                  <a:pt x="29604" y="116680"/>
                </a:lnTo>
                <a:lnTo>
                  <a:pt x="30474" y="123453"/>
                </a:lnTo>
                <a:lnTo>
                  <a:pt x="34826" y="134366"/>
                </a:lnTo>
                <a:lnTo>
                  <a:pt x="42264" y="147259"/>
                </a:lnTo>
                <a:lnTo>
                  <a:pt x="64349" y="190155"/>
                </a:lnTo>
                <a:lnTo>
                  <a:pt x="68877" y="199107"/>
                </a:lnTo>
                <a:lnTo>
                  <a:pt x="74435" y="208884"/>
                </a:lnTo>
                <a:lnTo>
                  <a:pt x="80681" y="219213"/>
                </a:lnTo>
                <a:lnTo>
                  <a:pt x="87385" y="229908"/>
                </a:lnTo>
                <a:lnTo>
                  <a:pt x="93124" y="239579"/>
                </a:lnTo>
                <a:lnTo>
                  <a:pt x="98220" y="248566"/>
                </a:lnTo>
                <a:lnTo>
                  <a:pt x="107269" y="264055"/>
                </a:lnTo>
                <a:lnTo>
                  <a:pt x="126814" y="291119"/>
                </a:lnTo>
                <a:lnTo>
                  <a:pt x="154757" y="332402"/>
                </a:lnTo>
                <a:lnTo>
                  <a:pt x="164709" y="344738"/>
                </a:lnTo>
                <a:lnTo>
                  <a:pt x="176423" y="358041"/>
                </a:lnTo>
                <a:lnTo>
                  <a:pt x="207021" y="390877"/>
                </a:lnTo>
                <a:lnTo>
                  <a:pt x="228738" y="413349"/>
                </a:lnTo>
                <a:lnTo>
                  <a:pt x="234350" y="416482"/>
                </a:lnTo>
                <a:lnTo>
                  <a:pt x="240631" y="418571"/>
                </a:lnTo>
                <a:lnTo>
                  <a:pt x="247358" y="419964"/>
                </a:lnTo>
                <a:lnTo>
                  <a:pt x="254383" y="422163"/>
                </a:lnTo>
                <a:lnTo>
                  <a:pt x="261606" y="424899"/>
                </a:lnTo>
                <a:lnTo>
                  <a:pt x="268961" y="427992"/>
                </a:lnTo>
                <a:lnTo>
                  <a:pt x="275135" y="430054"/>
                </a:lnTo>
                <a:lnTo>
                  <a:pt x="285382" y="432346"/>
                </a:lnTo>
                <a:lnTo>
                  <a:pt x="294169" y="433365"/>
                </a:lnTo>
                <a:lnTo>
                  <a:pt x="304090" y="434018"/>
                </a:lnTo>
                <a:lnTo>
                  <a:pt x="312220" y="430721"/>
                </a:lnTo>
                <a:lnTo>
                  <a:pt x="326001" y="424324"/>
                </a:lnTo>
                <a:lnTo>
                  <a:pt x="334455" y="417148"/>
                </a:lnTo>
                <a:lnTo>
                  <a:pt x="336578" y="411396"/>
                </a:lnTo>
                <a:lnTo>
                  <a:pt x="338936" y="394843"/>
                </a:lnTo>
                <a:lnTo>
                  <a:pt x="339984" y="381560"/>
                </a:lnTo>
                <a:lnTo>
                  <a:pt x="340712" y="365161"/>
                </a:lnTo>
                <a:lnTo>
                  <a:pt x="340774" y="354398"/>
                </a:lnTo>
                <a:lnTo>
                  <a:pt x="339520" y="349242"/>
                </a:lnTo>
                <a:lnTo>
                  <a:pt x="334740" y="340126"/>
                </a:lnTo>
                <a:lnTo>
                  <a:pt x="324909" y="327854"/>
                </a:lnTo>
                <a:lnTo>
                  <a:pt x="321324" y="325196"/>
                </a:lnTo>
                <a:lnTo>
                  <a:pt x="313953" y="322242"/>
                </a:lnTo>
                <a:lnTo>
                  <a:pt x="303057" y="320930"/>
                </a:lnTo>
                <a:lnTo>
                  <a:pt x="291018" y="320346"/>
                </a:lnTo>
                <a:lnTo>
                  <a:pt x="281434" y="320087"/>
                </a:lnTo>
                <a:lnTo>
                  <a:pt x="268898" y="319941"/>
                </a:lnTo>
                <a:lnTo>
                  <a:pt x="264933" y="321191"/>
                </a:lnTo>
                <a:lnTo>
                  <a:pt x="257140" y="325965"/>
                </a:lnTo>
                <a:lnTo>
                  <a:pt x="249444" y="328934"/>
                </a:lnTo>
                <a:lnTo>
                  <a:pt x="240222" y="330840"/>
                </a:lnTo>
                <a:lnTo>
                  <a:pt x="239466" y="328457"/>
                </a:lnTo>
                <a:lnTo>
                  <a:pt x="238401" y="314236"/>
                </a:lnTo>
                <a:lnTo>
                  <a:pt x="238152" y="305518"/>
                </a:lnTo>
                <a:lnTo>
                  <a:pt x="241428" y="294023"/>
                </a:lnTo>
                <a:lnTo>
                  <a:pt x="244080" y="287402"/>
                </a:lnTo>
                <a:lnTo>
                  <a:pt x="248387" y="272828"/>
                </a:lnTo>
                <a:lnTo>
                  <a:pt x="265316" y="208854"/>
                </a:lnTo>
                <a:lnTo>
                  <a:pt x="274667" y="172321"/>
                </a:lnTo>
                <a:lnTo>
                  <a:pt x="280209" y="154197"/>
                </a:lnTo>
                <a:lnTo>
                  <a:pt x="286443" y="135765"/>
                </a:lnTo>
                <a:lnTo>
                  <a:pt x="293140" y="117126"/>
                </a:lnTo>
                <a:lnTo>
                  <a:pt x="298874" y="103431"/>
                </a:lnTo>
                <a:lnTo>
                  <a:pt x="303967" y="93030"/>
                </a:lnTo>
                <a:lnTo>
                  <a:pt x="308632" y="84827"/>
                </a:lnTo>
                <a:lnTo>
                  <a:pt x="313012" y="79358"/>
                </a:lnTo>
                <a:lnTo>
                  <a:pt x="317202" y="75712"/>
                </a:lnTo>
                <a:lnTo>
                  <a:pt x="326515" y="69121"/>
                </a:lnTo>
                <a:lnTo>
                  <a:pt x="332554" y="63807"/>
                </a:lnTo>
                <a:lnTo>
                  <a:pt x="346416" y="50966"/>
                </a:lnTo>
                <a:lnTo>
                  <a:pt x="363682" y="455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7"/>
          <p:cNvSpPr/>
          <p:nvPr/>
        </p:nvSpPr>
        <p:spPr>
          <a:xfrm>
            <a:off x="3526780" y="5076512"/>
            <a:ext cx="346388" cy="444178"/>
          </a:xfrm>
          <a:custGeom>
            <a:avLst/>
            <a:gdLst/>
            <a:ahLst/>
            <a:cxnLst/>
            <a:rect l="0" t="0" r="0" b="0"/>
            <a:pathLst>
              <a:path w="346388" h="444178">
                <a:moveTo>
                  <a:pt x="50810" y="9838"/>
                </a:moveTo>
                <a:lnTo>
                  <a:pt x="56878" y="9838"/>
                </a:lnTo>
                <a:lnTo>
                  <a:pt x="57395" y="11108"/>
                </a:lnTo>
                <a:lnTo>
                  <a:pt x="56470" y="13224"/>
                </a:lnTo>
                <a:lnTo>
                  <a:pt x="51927" y="19678"/>
                </a:lnTo>
                <a:lnTo>
                  <a:pt x="50285" y="20208"/>
                </a:lnTo>
                <a:lnTo>
                  <a:pt x="41905" y="20954"/>
                </a:lnTo>
                <a:lnTo>
                  <a:pt x="34999" y="21128"/>
                </a:lnTo>
                <a:lnTo>
                  <a:pt x="31379" y="19905"/>
                </a:lnTo>
                <a:lnTo>
                  <a:pt x="23971" y="15158"/>
                </a:lnTo>
                <a:lnTo>
                  <a:pt x="16445" y="12202"/>
                </a:lnTo>
                <a:lnTo>
                  <a:pt x="8866" y="10888"/>
                </a:lnTo>
                <a:lnTo>
                  <a:pt x="0" y="10149"/>
                </a:lnTo>
                <a:lnTo>
                  <a:pt x="426" y="10045"/>
                </a:lnTo>
                <a:lnTo>
                  <a:pt x="4168" y="9879"/>
                </a:lnTo>
                <a:lnTo>
                  <a:pt x="4680" y="6469"/>
                </a:lnTo>
                <a:lnTo>
                  <a:pt x="4817" y="3782"/>
                </a:lnTo>
                <a:lnTo>
                  <a:pt x="6177" y="1990"/>
                </a:lnTo>
                <a:lnTo>
                  <a:pt x="8355" y="796"/>
                </a:lnTo>
                <a:lnTo>
                  <a:pt x="11076" y="0"/>
                </a:lnTo>
                <a:lnTo>
                  <a:pt x="14161" y="739"/>
                </a:lnTo>
                <a:lnTo>
                  <a:pt x="20975" y="4947"/>
                </a:lnTo>
                <a:lnTo>
                  <a:pt x="31623" y="7664"/>
                </a:lnTo>
                <a:lnTo>
                  <a:pt x="38019" y="8388"/>
                </a:lnTo>
                <a:lnTo>
                  <a:pt x="47362" y="11411"/>
                </a:lnTo>
                <a:lnTo>
                  <a:pt x="58671" y="15967"/>
                </a:lnTo>
                <a:lnTo>
                  <a:pt x="71291" y="21544"/>
                </a:lnTo>
                <a:lnTo>
                  <a:pt x="80974" y="25262"/>
                </a:lnTo>
                <a:lnTo>
                  <a:pt x="88699" y="27740"/>
                </a:lnTo>
                <a:lnTo>
                  <a:pt x="95119" y="29393"/>
                </a:lnTo>
                <a:lnTo>
                  <a:pt x="101939" y="31764"/>
                </a:lnTo>
                <a:lnTo>
                  <a:pt x="109026" y="34615"/>
                </a:lnTo>
                <a:lnTo>
                  <a:pt x="116291" y="37786"/>
                </a:lnTo>
                <a:lnTo>
                  <a:pt x="122404" y="41170"/>
                </a:lnTo>
                <a:lnTo>
                  <a:pt x="132583" y="48316"/>
                </a:lnTo>
                <a:lnTo>
                  <a:pt x="138345" y="52000"/>
                </a:lnTo>
                <a:lnTo>
                  <a:pt x="144726" y="55726"/>
                </a:lnTo>
                <a:lnTo>
                  <a:pt x="151521" y="59480"/>
                </a:lnTo>
                <a:lnTo>
                  <a:pt x="157321" y="61982"/>
                </a:lnTo>
                <a:lnTo>
                  <a:pt x="167151" y="64763"/>
                </a:lnTo>
                <a:lnTo>
                  <a:pt x="172821" y="68044"/>
                </a:lnTo>
                <a:lnTo>
                  <a:pt x="179140" y="72772"/>
                </a:lnTo>
                <a:lnTo>
                  <a:pt x="185893" y="78464"/>
                </a:lnTo>
                <a:lnTo>
                  <a:pt x="206944" y="94948"/>
                </a:lnTo>
                <a:lnTo>
                  <a:pt x="219669" y="104678"/>
                </a:lnTo>
                <a:lnTo>
                  <a:pt x="229422" y="112434"/>
                </a:lnTo>
                <a:lnTo>
                  <a:pt x="237195" y="118875"/>
                </a:lnTo>
                <a:lnTo>
                  <a:pt x="243646" y="124439"/>
                </a:lnTo>
                <a:lnTo>
                  <a:pt x="254202" y="134008"/>
                </a:lnTo>
                <a:lnTo>
                  <a:pt x="263126" y="142495"/>
                </a:lnTo>
                <a:lnTo>
                  <a:pt x="271326" y="150499"/>
                </a:lnTo>
                <a:lnTo>
                  <a:pt x="274020" y="154412"/>
                </a:lnTo>
                <a:lnTo>
                  <a:pt x="279083" y="165986"/>
                </a:lnTo>
                <a:lnTo>
                  <a:pt x="286792" y="177459"/>
                </a:lnTo>
                <a:lnTo>
                  <a:pt x="289041" y="185090"/>
                </a:lnTo>
                <a:lnTo>
                  <a:pt x="292180" y="192712"/>
                </a:lnTo>
                <a:lnTo>
                  <a:pt x="296813" y="202874"/>
                </a:lnTo>
                <a:lnTo>
                  <a:pt x="302442" y="214728"/>
                </a:lnTo>
                <a:lnTo>
                  <a:pt x="306195" y="223901"/>
                </a:lnTo>
                <a:lnTo>
                  <a:pt x="310364" y="237480"/>
                </a:lnTo>
                <a:lnTo>
                  <a:pt x="312217" y="247749"/>
                </a:lnTo>
                <a:lnTo>
                  <a:pt x="312711" y="252265"/>
                </a:lnTo>
                <a:lnTo>
                  <a:pt x="316647" y="264056"/>
                </a:lnTo>
                <a:lnTo>
                  <a:pt x="321359" y="276494"/>
                </a:lnTo>
                <a:lnTo>
                  <a:pt x="323454" y="286255"/>
                </a:lnTo>
                <a:lnTo>
                  <a:pt x="325283" y="293176"/>
                </a:lnTo>
                <a:lnTo>
                  <a:pt x="334823" y="324292"/>
                </a:lnTo>
                <a:lnTo>
                  <a:pt x="336217" y="336630"/>
                </a:lnTo>
                <a:lnTo>
                  <a:pt x="336407" y="339228"/>
                </a:lnTo>
                <a:lnTo>
                  <a:pt x="342582" y="352827"/>
                </a:lnTo>
                <a:lnTo>
                  <a:pt x="345586" y="362514"/>
                </a:lnTo>
                <a:lnTo>
                  <a:pt x="346387" y="366875"/>
                </a:lnTo>
                <a:lnTo>
                  <a:pt x="345651" y="369783"/>
                </a:lnTo>
                <a:lnTo>
                  <a:pt x="343891" y="371721"/>
                </a:lnTo>
                <a:lnTo>
                  <a:pt x="341447" y="373013"/>
                </a:lnTo>
                <a:lnTo>
                  <a:pt x="339818" y="375145"/>
                </a:lnTo>
                <a:lnTo>
                  <a:pt x="338732" y="377836"/>
                </a:lnTo>
                <a:lnTo>
                  <a:pt x="337203" y="387690"/>
                </a:lnTo>
                <a:lnTo>
                  <a:pt x="336597" y="397827"/>
                </a:lnTo>
                <a:lnTo>
                  <a:pt x="326721" y="408243"/>
                </a:lnTo>
                <a:lnTo>
                  <a:pt x="325837" y="412543"/>
                </a:lnTo>
                <a:lnTo>
                  <a:pt x="325601" y="415468"/>
                </a:lnTo>
                <a:lnTo>
                  <a:pt x="324174" y="417418"/>
                </a:lnTo>
                <a:lnTo>
                  <a:pt x="321952" y="418718"/>
                </a:lnTo>
                <a:lnTo>
                  <a:pt x="315330" y="420804"/>
                </a:lnTo>
                <a:lnTo>
                  <a:pt x="314787" y="422245"/>
                </a:lnTo>
                <a:lnTo>
                  <a:pt x="313915" y="433683"/>
                </a:lnTo>
                <a:lnTo>
                  <a:pt x="302270" y="4441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8"/>
          <p:cNvSpPr/>
          <p:nvPr/>
        </p:nvSpPr>
        <p:spPr>
          <a:xfrm>
            <a:off x="4377690" y="3491346"/>
            <a:ext cx="434340" cy="92724"/>
          </a:xfrm>
          <a:custGeom>
            <a:avLst/>
            <a:gdLst/>
            <a:ahLst/>
            <a:cxnLst/>
            <a:rect l="0" t="0" r="0" b="0"/>
            <a:pathLst>
              <a:path w="434340" h="92724">
                <a:moveTo>
                  <a:pt x="0" y="29093"/>
                </a:moveTo>
                <a:lnTo>
                  <a:pt x="9841" y="29093"/>
                </a:lnTo>
                <a:lnTo>
                  <a:pt x="10370" y="30363"/>
                </a:lnTo>
                <a:lnTo>
                  <a:pt x="10723" y="32480"/>
                </a:lnTo>
                <a:lnTo>
                  <a:pt x="10959" y="35162"/>
                </a:lnTo>
                <a:lnTo>
                  <a:pt x="12386" y="36949"/>
                </a:lnTo>
                <a:lnTo>
                  <a:pt x="14607" y="38140"/>
                </a:lnTo>
                <a:lnTo>
                  <a:pt x="21229" y="40053"/>
                </a:lnTo>
                <a:lnTo>
                  <a:pt x="24313" y="42749"/>
                </a:lnTo>
                <a:lnTo>
                  <a:pt x="34512" y="52519"/>
                </a:lnTo>
                <a:lnTo>
                  <a:pt x="48467" y="66232"/>
                </a:lnTo>
                <a:lnTo>
                  <a:pt x="52631" y="69092"/>
                </a:lnTo>
                <a:lnTo>
                  <a:pt x="56677" y="71000"/>
                </a:lnTo>
                <a:lnTo>
                  <a:pt x="60645" y="72271"/>
                </a:lnTo>
                <a:lnTo>
                  <a:pt x="65830" y="74389"/>
                </a:lnTo>
                <a:lnTo>
                  <a:pt x="71826" y="77070"/>
                </a:lnTo>
                <a:lnTo>
                  <a:pt x="78364" y="80128"/>
                </a:lnTo>
                <a:lnTo>
                  <a:pt x="83993" y="82166"/>
                </a:lnTo>
                <a:lnTo>
                  <a:pt x="93633" y="84431"/>
                </a:lnTo>
                <a:lnTo>
                  <a:pt x="106201" y="85706"/>
                </a:lnTo>
                <a:lnTo>
                  <a:pt x="112710" y="87156"/>
                </a:lnTo>
                <a:lnTo>
                  <a:pt x="120860" y="89392"/>
                </a:lnTo>
                <a:lnTo>
                  <a:pt x="130103" y="92152"/>
                </a:lnTo>
                <a:lnTo>
                  <a:pt x="142615" y="92723"/>
                </a:lnTo>
                <a:lnTo>
                  <a:pt x="157307" y="91833"/>
                </a:lnTo>
                <a:lnTo>
                  <a:pt x="185484" y="88728"/>
                </a:lnTo>
                <a:lnTo>
                  <a:pt x="194776" y="87900"/>
                </a:lnTo>
                <a:lnTo>
                  <a:pt x="202240" y="87347"/>
                </a:lnTo>
                <a:lnTo>
                  <a:pt x="209757" y="86979"/>
                </a:lnTo>
                <a:lnTo>
                  <a:pt x="224882" y="86571"/>
                </a:lnTo>
                <a:lnTo>
                  <a:pt x="241609" y="86341"/>
                </a:lnTo>
                <a:lnTo>
                  <a:pt x="249972" y="85038"/>
                </a:lnTo>
                <a:lnTo>
                  <a:pt x="260628" y="82900"/>
                </a:lnTo>
                <a:lnTo>
                  <a:pt x="272812" y="80204"/>
                </a:lnTo>
                <a:lnTo>
                  <a:pt x="282205" y="78407"/>
                </a:lnTo>
                <a:lnTo>
                  <a:pt x="289736" y="77209"/>
                </a:lnTo>
                <a:lnTo>
                  <a:pt x="296027" y="76411"/>
                </a:lnTo>
                <a:lnTo>
                  <a:pt x="304031" y="74608"/>
                </a:lnTo>
                <a:lnTo>
                  <a:pt x="313177" y="72137"/>
                </a:lnTo>
                <a:lnTo>
                  <a:pt x="337029" y="65112"/>
                </a:lnTo>
                <a:lnTo>
                  <a:pt x="347228" y="63896"/>
                </a:lnTo>
                <a:lnTo>
                  <a:pt x="352135" y="62455"/>
                </a:lnTo>
                <a:lnTo>
                  <a:pt x="357947" y="60225"/>
                </a:lnTo>
                <a:lnTo>
                  <a:pt x="373388" y="53587"/>
                </a:lnTo>
                <a:lnTo>
                  <a:pt x="388199" y="46370"/>
                </a:lnTo>
                <a:lnTo>
                  <a:pt x="393419" y="43151"/>
                </a:lnTo>
                <a:lnTo>
                  <a:pt x="398170" y="39735"/>
                </a:lnTo>
                <a:lnTo>
                  <a:pt x="402606" y="36188"/>
                </a:lnTo>
                <a:lnTo>
                  <a:pt x="405564" y="32553"/>
                </a:lnTo>
                <a:lnTo>
                  <a:pt x="407536" y="28860"/>
                </a:lnTo>
                <a:lnTo>
                  <a:pt x="408850" y="25128"/>
                </a:lnTo>
                <a:lnTo>
                  <a:pt x="410997" y="22640"/>
                </a:lnTo>
                <a:lnTo>
                  <a:pt x="413698" y="20981"/>
                </a:lnTo>
                <a:lnTo>
                  <a:pt x="416768" y="19875"/>
                </a:lnTo>
                <a:lnTo>
                  <a:pt x="418816" y="17868"/>
                </a:lnTo>
                <a:lnTo>
                  <a:pt x="420180" y="15260"/>
                </a:lnTo>
                <a:lnTo>
                  <a:pt x="421090" y="12251"/>
                </a:lnTo>
                <a:lnTo>
                  <a:pt x="422966" y="10245"/>
                </a:lnTo>
                <a:lnTo>
                  <a:pt x="425488" y="8908"/>
                </a:lnTo>
                <a:lnTo>
                  <a:pt x="428438" y="8017"/>
                </a:lnTo>
                <a:lnTo>
                  <a:pt x="430405" y="6152"/>
                </a:lnTo>
                <a:lnTo>
                  <a:pt x="431717" y="3639"/>
                </a:lnTo>
                <a:lnTo>
                  <a:pt x="432591" y="694"/>
                </a:lnTo>
                <a:lnTo>
                  <a:pt x="433174" y="0"/>
                </a:lnTo>
                <a:lnTo>
                  <a:pt x="433562" y="808"/>
                </a:lnTo>
                <a:lnTo>
                  <a:pt x="434339" y="62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"/>
          <p:cNvSpPr/>
          <p:nvPr/>
        </p:nvSpPr>
        <p:spPr>
          <a:xfrm>
            <a:off x="4434841" y="3749039"/>
            <a:ext cx="136642" cy="274321"/>
          </a:xfrm>
          <a:custGeom>
            <a:avLst/>
            <a:gdLst/>
            <a:ahLst/>
            <a:cxnLst/>
            <a:rect l="0" t="0" r="0" b="0"/>
            <a:pathLst>
              <a:path w="136642" h="274321">
                <a:moveTo>
                  <a:pt x="34288" y="0"/>
                </a:moveTo>
                <a:lnTo>
                  <a:pt x="28221" y="12136"/>
                </a:lnTo>
                <a:lnTo>
                  <a:pt x="25163" y="15711"/>
                </a:lnTo>
                <a:lnTo>
                  <a:pt x="21855" y="18094"/>
                </a:lnTo>
                <a:lnTo>
                  <a:pt x="18380" y="19683"/>
                </a:lnTo>
                <a:lnTo>
                  <a:pt x="14792" y="24552"/>
                </a:lnTo>
                <a:lnTo>
                  <a:pt x="11131" y="31608"/>
                </a:lnTo>
                <a:lnTo>
                  <a:pt x="7420" y="40122"/>
                </a:lnTo>
                <a:lnTo>
                  <a:pt x="4946" y="47068"/>
                </a:lnTo>
                <a:lnTo>
                  <a:pt x="3297" y="52969"/>
                </a:lnTo>
                <a:lnTo>
                  <a:pt x="2198" y="58173"/>
                </a:lnTo>
                <a:lnTo>
                  <a:pt x="1464" y="62912"/>
                </a:lnTo>
                <a:lnTo>
                  <a:pt x="976" y="67342"/>
                </a:lnTo>
                <a:lnTo>
                  <a:pt x="650" y="71565"/>
                </a:lnTo>
                <a:lnTo>
                  <a:pt x="433" y="76920"/>
                </a:lnTo>
                <a:lnTo>
                  <a:pt x="192" y="89644"/>
                </a:lnTo>
                <a:lnTo>
                  <a:pt x="0" y="163177"/>
                </a:lnTo>
                <a:lnTo>
                  <a:pt x="1270" y="167205"/>
                </a:lnTo>
                <a:lnTo>
                  <a:pt x="3386" y="171160"/>
                </a:lnTo>
                <a:lnTo>
                  <a:pt x="6067" y="175067"/>
                </a:lnTo>
                <a:lnTo>
                  <a:pt x="7854" y="180212"/>
                </a:lnTo>
                <a:lnTo>
                  <a:pt x="9046" y="186181"/>
                </a:lnTo>
                <a:lnTo>
                  <a:pt x="9840" y="192701"/>
                </a:lnTo>
                <a:lnTo>
                  <a:pt x="11639" y="198317"/>
                </a:lnTo>
                <a:lnTo>
                  <a:pt x="14109" y="203332"/>
                </a:lnTo>
                <a:lnTo>
                  <a:pt x="17026" y="207945"/>
                </a:lnTo>
                <a:lnTo>
                  <a:pt x="20266" y="216457"/>
                </a:lnTo>
                <a:lnTo>
                  <a:pt x="21130" y="220505"/>
                </a:lnTo>
                <a:lnTo>
                  <a:pt x="22976" y="223203"/>
                </a:lnTo>
                <a:lnTo>
                  <a:pt x="25477" y="225002"/>
                </a:lnTo>
                <a:lnTo>
                  <a:pt x="28414" y="226202"/>
                </a:lnTo>
                <a:lnTo>
                  <a:pt x="32913" y="229541"/>
                </a:lnTo>
                <a:lnTo>
                  <a:pt x="38451" y="234308"/>
                </a:lnTo>
                <a:lnTo>
                  <a:pt x="44684" y="240025"/>
                </a:lnTo>
                <a:lnTo>
                  <a:pt x="48839" y="245107"/>
                </a:lnTo>
                <a:lnTo>
                  <a:pt x="51609" y="249765"/>
                </a:lnTo>
                <a:lnTo>
                  <a:pt x="53455" y="254140"/>
                </a:lnTo>
                <a:lnTo>
                  <a:pt x="55956" y="257057"/>
                </a:lnTo>
                <a:lnTo>
                  <a:pt x="58894" y="259002"/>
                </a:lnTo>
                <a:lnTo>
                  <a:pt x="62122" y="260298"/>
                </a:lnTo>
                <a:lnTo>
                  <a:pt x="65544" y="261162"/>
                </a:lnTo>
                <a:lnTo>
                  <a:pt x="69096" y="261738"/>
                </a:lnTo>
                <a:lnTo>
                  <a:pt x="77853" y="262663"/>
                </a:lnTo>
                <a:lnTo>
                  <a:pt x="79841" y="262738"/>
                </a:lnTo>
                <a:lnTo>
                  <a:pt x="85438" y="262823"/>
                </a:lnTo>
                <a:lnTo>
                  <a:pt x="88708" y="261575"/>
                </a:lnTo>
                <a:lnTo>
                  <a:pt x="92158" y="259474"/>
                </a:lnTo>
                <a:lnTo>
                  <a:pt x="95728" y="256803"/>
                </a:lnTo>
                <a:lnTo>
                  <a:pt x="99378" y="255022"/>
                </a:lnTo>
                <a:lnTo>
                  <a:pt x="103082" y="253835"/>
                </a:lnTo>
                <a:lnTo>
                  <a:pt x="106820" y="253043"/>
                </a:lnTo>
                <a:lnTo>
                  <a:pt x="109313" y="249976"/>
                </a:lnTo>
                <a:lnTo>
                  <a:pt x="110975" y="245391"/>
                </a:lnTo>
                <a:lnTo>
                  <a:pt x="112083" y="239794"/>
                </a:lnTo>
                <a:lnTo>
                  <a:pt x="114091" y="234793"/>
                </a:lnTo>
                <a:lnTo>
                  <a:pt x="116700" y="230189"/>
                </a:lnTo>
                <a:lnTo>
                  <a:pt x="119710" y="225849"/>
                </a:lnTo>
                <a:lnTo>
                  <a:pt x="123054" y="217641"/>
                </a:lnTo>
                <a:lnTo>
                  <a:pt x="123945" y="213674"/>
                </a:lnTo>
                <a:lnTo>
                  <a:pt x="125810" y="208490"/>
                </a:lnTo>
                <a:lnTo>
                  <a:pt x="128323" y="202493"/>
                </a:lnTo>
                <a:lnTo>
                  <a:pt x="131268" y="195956"/>
                </a:lnTo>
                <a:lnTo>
                  <a:pt x="133232" y="189057"/>
                </a:lnTo>
                <a:lnTo>
                  <a:pt x="134541" y="181918"/>
                </a:lnTo>
                <a:lnTo>
                  <a:pt x="135413" y="174619"/>
                </a:lnTo>
                <a:lnTo>
                  <a:pt x="135995" y="167213"/>
                </a:lnTo>
                <a:lnTo>
                  <a:pt x="136383" y="159735"/>
                </a:lnTo>
                <a:lnTo>
                  <a:pt x="136641" y="152210"/>
                </a:lnTo>
                <a:lnTo>
                  <a:pt x="135544" y="147194"/>
                </a:lnTo>
                <a:lnTo>
                  <a:pt x="133542" y="143849"/>
                </a:lnTo>
                <a:lnTo>
                  <a:pt x="127272" y="138482"/>
                </a:lnTo>
                <a:lnTo>
                  <a:pt x="123028" y="137748"/>
                </a:lnTo>
                <a:lnTo>
                  <a:pt x="120118" y="137552"/>
                </a:lnTo>
                <a:lnTo>
                  <a:pt x="116908" y="137421"/>
                </a:lnTo>
                <a:lnTo>
                  <a:pt x="104968" y="137195"/>
                </a:lnTo>
                <a:lnTo>
                  <a:pt x="97423" y="137171"/>
                </a:lnTo>
                <a:lnTo>
                  <a:pt x="95428" y="138437"/>
                </a:lnTo>
                <a:lnTo>
                  <a:pt x="94098" y="140552"/>
                </a:lnTo>
                <a:lnTo>
                  <a:pt x="93212" y="143231"/>
                </a:lnTo>
                <a:lnTo>
                  <a:pt x="91350" y="146287"/>
                </a:lnTo>
                <a:lnTo>
                  <a:pt x="88840" y="149595"/>
                </a:lnTo>
                <a:lnTo>
                  <a:pt x="85896" y="153070"/>
                </a:lnTo>
                <a:lnTo>
                  <a:pt x="81394" y="157927"/>
                </a:lnTo>
                <a:lnTo>
                  <a:pt x="69617" y="170096"/>
                </a:lnTo>
                <a:lnTo>
                  <a:pt x="65461" y="176898"/>
                </a:lnTo>
                <a:lnTo>
                  <a:pt x="62690" y="183972"/>
                </a:lnTo>
                <a:lnTo>
                  <a:pt x="60843" y="191228"/>
                </a:lnTo>
                <a:lnTo>
                  <a:pt x="58342" y="198606"/>
                </a:lnTo>
                <a:lnTo>
                  <a:pt x="55404" y="206064"/>
                </a:lnTo>
                <a:lnTo>
                  <a:pt x="52175" y="213576"/>
                </a:lnTo>
                <a:lnTo>
                  <a:pt x="50023" y="219854"/>
                </a:lnTo>
                <a:lnTo>
                  <a:pt x="48588" y="225310"/>
                </a:lnTo>
                <a:lnTo>
                  <a:pt x="47632" y="230216"/>
                </a:lnTo>
                <a:lnTo>
                  <a:pt x="46994" y="234758"/>
                </a:lnTo>
                <a:lnTo>
                  <a:pt x="46286" y="243190"/>
                </a:lnTo>
                <a:lnTo>
                  <a:pt x="44827" y="247217"/>
                </a:lnTo>
                <a:lnTo>
                  <a:pt x="42584" y="251172"/>
                </a:lnTo>
                <a:lnTo>
                  <a:pt x="39819" y="255078"/>
                </a:lnTo>
                <a:lnTo>
                  <a:pt x="39245" y="257682"/>
                </a:lnTo>
                <a:lnTo>
                  <a:pt x="40133" y="259418"/>
                </a:lnTo>
                <a:lnTo>
                  <a:pt x="41995" y="260576"/>
                </a:lnTo>
                <a:lnTo>
                  <a:pt x="43236" y="262617"/>
                </a:lnTo>
                <a:lnTo>
                  <a:pt x="44064" y="265248"/>
                </a:lnTo>
                <a:lnTo>
                  <a:pt x="4571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0"/>
          <p:cNvSpPr/>
          <p:nvPr/>
        </p:nvSpPr>
        <p:spPr>
          <a:xfrm>
            <a:off x="4583429" y="3737609"/>
            <a:ext cx="101086" cy="204879"/>
          </a:xfrm>
          <a:custGeom>
            <a:avLst/>
            <a:gdLst/>
            <a:ahLst/>
            <a:cxnLst/>
            <a:rect l="0" t="0" r="0" b="0"/>
            <a:pathLst>
              <a:path w="101086" h="204879">
                <a:moveTo>
                  <a:pt x="11430" y="0"/>
                </a:moveTo>
                <a:lnTo>
                  <a:pt x="11430" y="18204"/>
                </a:lnTo>
                <a:lnTo>
                  <a:pt x="10160" y="26106"/>
                </a:lnTo>
                <a:lnTo>
                  <a:pt x="8044" y="33914"/>
                </a:lnTo>
                <a:lnTo>
                  <a:pt x="5363" y="41659"/>
                </a:lnTo>
                <a:lnTo>
                  <a:pt x="3575" y="48093"/>
                </a:lnTo>
                <a:lnTo>
                  <a:pt x="2384" y="53652"/>
                </a:lnTo>
                <a:lnTo>
                  <a:pt x="1589" y="58628"/>
                </a:lnTo>
                <a:lnTo>
                  <a:pt x="1060" y="64486"/>
                </a:lnTo>
                <a:lnTo>
                  <a:pt x="707" y="70931"/>
                </a:lnTo>
                <a:lnTo>
                  <a:pt x="471" y="77767"/>
                </a:lnTo>
                <a:lnTo>
                  <a:pt x="140" y="105593"/>
                </a:lnTo>
                <a:lnTo>
                  <a:pt x="2634" y="118655"/>
                </a:lnTo>
                <a:lnTo>
                  <a:pt x="6836" y="133714"/>
                </a:lnTo>
                <a:lnTo>
                  <a:pt x="12177" y="150102"/>
                </a:lnTo>
                <a:lnTo>
                  <a:pt x="15738" y="162299"/>
                </a:lnTo>
                <a:lnTo>
                  <a:pt x="18112" y="171699"/>
                </a:lnTo>
                <a:lnTo>
                  <a:pt x="19695" y="179236"/>
                </a:lnTo>
                <a:lnTo>
                  <a:pt x="23290" y="185531"/>
                </a:lnTo>
                <a:lnTo>
                  <a:pt x="28227" y="190997"/>
                </a:lnTo>
                <a:lnTo>
                  <a:pt x="42265" y="202829"/>
                </a:lnTo>
                <a:lnTo>
                  <a:pt x="44687" y="203799"/>
                </a:lnTo>
                <a:lnTo>
                  <a:pt x="47571" y="204446"/>
                </a:lnTo>
                <a:lnTo>
                  <a:pt x="50765" y="204878"/>
                </a:lnTo>
                <a:lnTo>
                  <a:pt x="54163" y="202625"/>
                </a:lnTo>
                <a:lnTo>
                  <a:pt x="57699" y="198584"/>
                </a:lnTo>
                <a:lnTo>
                  <a:pt x="61326" y="193349"/>
                </a:lnTo>
                <a:lnTo>
                  <a:pt x="65014" y="188590"/>
                </a:lnTo>
                <a:lnTo>
                  <a:pt x="68743" y="184146"/>
                </a:lnTo>
                <a:lnTo>
                  <a:pt x="72499" y="179915"/>
                </a:lnTo>
                <a:lnTo>
                  <a:pt x="76273" y="174553"/>
                </a:lnTo>
                <a:lnTo>
                  <a:pt x="80059" y="168439"/>
                </a:lnTo>
                <a:lnTo>
                  <a:pt x="83853" y="161823"/>
                </a:lnTo>
                <a:lnTo>
                  <a:pt x="86382" y="153602"/>
                </a:lnTo>
                <a:lnTo>
                  <a:pt x="88068" y="144311"/>
                </a:lnTo>
                <a:lnTo>
                  <a:pt x="89192" y="134308"/>
                </a:lnTo>
                <a:lnTo>
                  <a:pt x="91212" y="125099"/>
                </a:lnTo>
                <a:lnTo>
                  <a:pt x="93828" y="116420"/>
                </a:lnTo>
                <a:lnTo>
                  <a:pt x="96842" y="108093"/>
                </a:lnTo>
                <a:lnTo>
                  <a:pt x="98852" y="98732"/>
                </a:lnTo>
                <a:lnTo>
                  <a:pt x="100191" y="88682"/>
                </a:lnTo>
                <a:lnTo>
                  <a:pt x="101085" y="78171"/>
                </a:lnTo>
                <a:lnTo>
                  <a:pt x="100409" y="68624"/>
                </a:lnTo>
                <a:lnTo>
                  <a:pt x="98690" y="59720"/>
                </a:lnTo>
                <a:lnTo>
                  <a:pt x="96274" y="51243"/>
                </a:lnTo>
                <a:lnTo>
                  <a:pt x="94662" y="44322"/>
                </a:lnTo>
                <a:lnTo>
                  <a:pt x="93589" y="38439"/>
                </a:lnTo>
                <a:lnTo>
                  <a:pt x="92873" y="33246"/>
                </a:lnTo>
                <a:lnTo>
                  <a:pt x="91125" y="29784"/>
                </a:lnTo>
                <a:lnTo>
                  <a:pt x="88690" y="27476"/>
                </a:lnTo>
                <a:lnTo>
                  <a:pt x="85797" y="25938"/>
                </a:lnTo>
                <a:lnTo>
                  <a:pt x="82598" y="23642"/>
                </a:lnTo>
                <a:lnTo>
                  <a:pt x="79196" y="20841"/>
                </a:lnTo>
                <a:lnTo>
                  <a:pt x="75657" y="17704"/>
                </a:lnTo>
                <a:lnTo>
                  <a:pt x="72029" y="15613"/>
                </a:lnTo>
                <a:lnTo>
                  <a:pt x="68339" y="14219"/>
                </a:lnTo>
                <a:lnTo>
                  <a:pt x="64610" y="13289"/>
                </a:lnTo>
                <a:lnTo>
                  <a:pt x="60853" y="12670"/>
                </a:lnTo>
                <a:lnTo>
                  <a:pt x="57079" y="12257"/>
                </a:lnTo>
                <a:lnTo>
                  <a:pt x="53293" y="11981"/>
                </a:lnTo>
                <a:lnTo>
                  <a:pt x="38926" y="11675"/>
                </a:lnTo>
                <a:lnTo>
                  <a:pt x="29761" y="11594"/>
                </a:lnTo>
                <a:lnTo>
                  <a:pt x="22380" y="12809"/>
                </a:lnTo>
                <a:lnTo>
                  <a:pt x="16191" y="14890"/>
                </a:lnTo>
                <a:lnTo>
                  <a:pt x="0" y="2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1"/>
          <p:cNvSpPr/>
          <p:nvPr/>
        </p:nvSpPr>
        <p:spPr>
          <a:xfrm>
            <a:off x="3879928" y="4903469"/>
            <a:ext cx="165664" cy="365761"/>
          </a:xfrm>
          <a:custGeom>
            <a:avLst/>
            <a:gdLst/>
            <a:ahLst/>
            <a:cxnLst/>
            <a:rect l="0" t="0" r="0" b="0"/>
            <a:pathLst>
              <a:path w="165664" h="365761">
                <a:moveTo>
                  <a:pt x="17701" y="0"/>
                </a:moveTo>
                <a:lnTo>
                  <a:pt x="11634" y="12136"/>
                </a:lnTo>
                <a:lnTo>
                  <a:pt x="8655" y="21481"/>
                </a:lnTo>
                <a:lnTo>
                  <a:pt x="6061" y="32407"/>
                </a:lnTo>
                <a:lnTo>
                  <a:pt x="675" y="49963"/>
                </a:lnTo>
                <a:lnTo>
                  <a:pt x="0" y="61249"/>
                </a:lnTo>
                <a:lnTo>
                  <a:pt x="821" y="73853"/>
                </a:lnTo>
                <a:lnTo>
                  <a:pt x="2638" y="87336"/>
                </a:lnTo>
                <a:lnTo>
                  <a:pt x="3849" y="98864"/>
                </a:lnTo>
                <a:lnTo>
                  <a:pt x="4656" y="109089"/>
                </a:lnTo>
                <a:lnTo>
                  <a:pt x="5195" y="118446"/>
                </a:lnTo>
                <a:lnTo>
                  <a:pt x="5793" y="135616"/>
                </a:lnTo>
                <a:lnTo>
                  <a:pt x="5953" y="143751"/>
                </a:lnTo>
                <a:lnTo>
                  <a:pt x="7329" y="154254"/>
                </a:lnTo>
                <a:lnTo>
                  <a:pt x="9517" y="166337"/>
                </a:lnTo>
                <a:lnTo>
                  <a:pt x="12245" y="179471"/>
                </a:lnTo>
                <a:lnTo>
                  <a:pt x="14064" y="192037"/>
                </a:lnTo>
                <a:lnTo>
                  <a:pt x="15276" y="204225"/>
                </a:lnTo>
                <a:lnTo>
                  <a:pt x="16085" y="216160"/>
                </a:lnTo>
                <a:lnTo>
                  <a:pt x="17894" y="226657"/>
                </a:lnTo>
                <a:lnTo>
                  <a:pt x="20369" y="236195"/>
                </a:lnTo>
                <a:lnTo>
                  <a:pt x="23290" y="245093"/>
                </a:lnTo>
                <a:lnTo>
                  <a:pt x="27778" y="253565"/>
                </a:lnTo>
                <a:lnTo>
                  <a:pt x="33309" y="261754"/>
                </a:lnTo>
                <a:lnTo>
                  <a:pt x="39537" y="269753"/>
                </a:lnTo>
                <a:lnTo>
                  <a:pt x="44958" y="277625"/>
                </a:lnTo>
                <a:lnTo>
                  <a:pt x="49842" y="285414"/>
                </a:lnTo>
                <a:lnTo>
                  <a:pt x="54369" y="293146"/>
                </a:lnTo>
                <a:lnTo>
                  <a:pt x="58656" y="299571"/>
                </a:lnTo>
                <a:lnTo>
                  <a:pt x="62785" y="305124"/>
                </a:lnTo>
                <a:lnTo>
                  <a:pt x="66807" y="310096"/>
                </a:lnTo>
                <a:lnTo>
                  <a:pt x="72029" y="313411"/>
                </a:lnTo>
                <a:lnTo>
                  <a:pt x="78049" y="315621"/>
                </a:lnTo>
                <a:lnTo>
                  <a:pt x="84604" y="317094"/>
                </a:lnTo>
                <a:lnTo>
                  <a:pt x="91513" y="318076"/>
                </a:lnTo>
                <a:lnTo>
                  <a:pt x="98659" y="318731"/>
                </a:lnTo>
                <a:lnTo>
                  <a:pt x="112103" y="319458"/>
                </a:lnTo>
                <a:lnTo>
                  <a:pt x="122311" y="319781"/>
                </a:lnTo>
                <a:lnTo>
                  <a:pt x="126811" y="318598"/>
                </a:lnTo>
                <a:lnTo>
                  <a:pt x="131081" y="316539"/>
                </a:lnTo>
                <a:lnTo>
                  <a:pt x="140992" y="310177"/>
                </a:lnTo>
                <a:lnTo>
                  <a:pt x="145734" y="305920"/>
                </a:lnTo>
                <a:lnTo>
                  <a:pt x="148776" y="303007"/>
                </a:lnTo>
                <a:lnTo>
                  <a:pt x="152075" y="298525"/>
                </a:lnTo>
                <a:lnTo>
                  <a:pt x="155544" y="292997"/>
                </a:lnTo>
                <a:lnTo>
                  <a:pt x="159126" y="286771"/>
                </a:lnTo>
                <a:lnTo>
                  <a:pt x="161515" y="278811"/>
                </a:lnTo>
                <a:lnTo>
                  <a:pt x="163107" y="269694"/>
                </a:lnTo>
                <a:lnTo>
                  <a:pt x="164168" y="259806"/>
                </a:lnTo>
                <a:lnTo>
                  <a:pt x="164876" y="250674"/>
                </a:lnTo>
                <a:lnTo>
                  <a:pt x="165348" y="242046"/>
                </a:lnTo>
                <a:lnTo>
                  <a:pt x="165663" y="233755"/>
                </a:lnTo>
                <a:lnTo>
                  <a:pt x="164602" y="226956"/>
                </a:lnTo>
                <a:lnTo>
                  <a:pt x="160038" y="216016"/>
                </a:lnTo>
                <a:lnTo>
                  <a:pt x="157042" y="211321"/>
                </a:lnTo>
                <a:lnTo>
                  <a:pt x="153775" y="206921"/>
                </a:lnTo>
                <a:lnTo>
                  <a:pt x="150327" y="202717"/>
                </a:lnTo>
                <a:lnTo>
                  <a:pt x="146759" y="199915"/>
                </a:lnTo>
                <a:lnTo>
                  <a:pt x="143110" y="198047"/>
                </a:lnTo>
                <a:lnTo>
                  <a:pt x="139407" y="196801"/>
                </a:lnTo>
                <a:lnTo>
                  <a:pt x="135669" y="197241"/>
                </a:lnTo>
                <a:lnTo>
                  <a:pt x="131906" y="198804"/>
                </a:lnTo>
                <a:lnTo>
                  <a:pt x="128128" y="201116"/>
                </a:lnTo>
                <a:lnTo>
                  <a:pt x="124339" y="203928"/>
                </a:lnTo>
                <a:lnTo>
                  <a:pt x="120543" y="207072"/>
                </a:lnTo>
                <a:lnTo>
                  <a:pt x="116743" y="210438"/>
                </a:lnTo>
                <a:lnTo>
                  <a:pt x="112939" y="215222"/>
                </a:lnTo>
                <a:lnTo>
                  <a:pt x="109133" y="220951"/>
                </a:lnTo>
                <a:lnTo>
                  <a:pt x="105326" y="227311"/>
                </a:lnTo>
                <a:lnTo>
                  <a:pt x="102788" y="236631"/>
                </a:lnTo>
                <a:lnTo>
                  <a:pt x="101096" y="247924"/>
                </a:lnTo>
                <a:lnTo>
                  <a:pt x="99215" y="270209"/>
                </a:lnTo>
                <a:lnTo>
                  <a:pt x="98380" y="284346"/>
                </a:lnTo>
                <a:lnTo>
                  <a:pt x="98009" y="301636"/>
                </a:lnTo>
                <a:lnTo>
                  <a:pt x="97770" y="331645"/>
                </a:lnTo>
                <a:lnTo>
                  <a:pt x="99020" y="337937"/>
                </a:lnTo>
                <a:lnTo>
                  <a:pt x="101124" y="344672"/>
                </a:lnTo>
                <a:lnTo>
                  <a:pt x="103797" y="351701"/>
                </a:lnTo>
                <a:lnTo>
                  <a:pt x="106848" y="356388"/>
                </a:lnTo>
                <a:lnTo>
                  <a:pt x="110153" y="359512"/>
                </a:lnTo>
                <a:lnTo>
                  <a:pt x="120572" y="365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2"/>
          <p:cNvSpPr/>
          <p:nvPr/>
        </p:nvSpPr>
        <p:spPr>
          <a:xfrm>
            <a:off x="4023359" y="4869724"/>
            <a:ext cx="125206" cy="262188"/>
          </a:xfrm>
          <a:custGeom>
            <a:avLst/>
            <a:gdLst/>
            <a:ahLst/>
            <a:cxnLst/>
            <a:rect l="0" t="0" r="0" b="0"/>
            <a:pathLst>
              <a:path w="125206" h="262188">
                <a:moveTo>
                  <a:pt x="22861" y="56605"/>
                </a:moveTo>
                <a:lnTo>
                  <a:pt x="16793" y="68741"/>
                </a:lnTo>
                <a:lnTo>
                  <a:pt x="15005" y="73586"/>
                </a:lnTo>
                <a:lnTo>
                  <a:pt x="13813" y="78086"/>
                </a:lnTo>
                <a:lnTo>
                  <a:pt x="13019" y="82356"/>
                </a:lnTo>
                <a:lnTo>
                  <a:pt x="12136" y="90487"/>
                </a:lnTo>
                <a:lnTo>
                  <a:pt x="11901" y="94433"/>
                </a:lnTo>
                <a:lnTo>
                  <a:pt x="11570" y="130326"/>
                </a:lnTo>
                <a:lnTo>
                  <a:pt x="12794" y="143852"/>
                </a:lnTo>
                <a:lnTo>
                  <a:pt x="14879" y="156680"/>
                </a:lnTo>
                <a:lnTo>
                  <a:pt x="17540" y="169042"/>
                </a:lnTo>
                <a:lnTo>
                  <a:pt x="19314" y="178553"/>
                </a:lnTo>
                <a:lnTo>
                  <a:pt x="20496" y="186164"/>
                </a:lnTo>
                <a:lnTo>
                  <a:pt x="21284" y="192508"/>
                </a:lnTo>
                <a:lnTo>
                  <a:pt x="23080" y="199277"/>
                </a:lnTo>
                <a:lnTo>
                  <a:pt x="25546" y="206330"/>
                </a:lnTo>
                <a:lnTo>
                  <a:pt x="28461" y="213571"/>
                </a:lnTo>
                <a:lnTo>
                  <a:pt x="30404" y="219670"/>
                </a:lnTo>
                <a:lnTo>
                  <a:pt x="31700" y="225005"/>
                </a:lnTo>
                <a:lnTo>
                  <a:pt x="32563" y="229832"/>
                </a:lnTo>
                <a:lnTo>
                  <a:pt x="34409" y="234319"/>
                </a:lnTo>
                <a:lnTo>
                  <a:pt x="36909" y="238582"/>
                </a:lnTo>
                <a:lnTo>
                  <a:pt x="39846" y="242693"/>
                </a:lnTo>
                <a:lnTo>
                  <a:pt x="43075" y="245434"/>
                </a:lnTo>
                <a:lnTo>
                  <a:pt x="46497" y="247261"/>
                </a:lnTo>
                <a:lnTo>
                  <a:pt x="50048" y="248479"/>
                </a:lnTo>
                <a:lnTo>
                  <a:pt x="53685" y="250561"/>
                </a:lnTo>
                <a:lnTo>
                  <a:pt x="57381" y="253219"/>
                </a:lnTo>
                <a:lnTo>
                  <a:pt x="61114" y="256261"/>
                </a:lnTo>
                <a:lnTo>
                  <a:pt x="64873" y="258289"/>
                </a:lnTo>
                <a:lnTo>
                  <a:pt x="68649" y="259641"/>
                </a:lnTo>
                <a:lnTo>
                  <a:pt x="72436" y="260543"/>
                </a:lnTo>
                <a:lnTo>
                  <a:pt x="76231" y="261144"/>
                </a:lnTo>
                <a:lnTo>
                  <a:pt x="80031" y="261544"/>
                </a:lnTo>
                <a:lnTo>
                  <a:pt x="89187" y="262187"/>
                </a:lnTo>
                <a:lnTo>
                  <a:pt x="91208" y="260970"/>
                </a:lnTo>
                <a:lnTo>
                  <a:pt x="93826" y="258888"/>
                </a:lnTo>
                <a:lnTo>
                  <a:pt x="96841" y="256230"/>
                </a:lnTo>
                <a:lnTo>
                  <a:pt x="103577" y="249891"/>
                </a:lnTo>
                <a:lnTo>
                  <a:pt x="107152" y="246423"/>
                </a:lnTo>
                <a:lnTo>
                  <a:pt x="109535" y="242840"/>
                </a:lnTo>
                <a:lnTo>
                  <a:pt x="112183" y="235473"/>
                </a:lnTo>
                <a:lnTo>
                  <a:pt x="119741" y="212050"/>
                </a:lnTo>
                <a:lnTo>
                  <a:pt x="121737" y="200875"/>
                </a:lnTo>
                <a:lnTo>
                  <a:pt x="123068" y="188345"/>
                </a:lnTo>
                <a:lnTo>
                  <a:pt x="123956" y="174912"/>
                </a:lnTo>
                <a:lnTo>
                  <a:pt x="124547" y="158336"/>
                </a:lnTo>
                <a:lnTo>
                  <a:pt x="125205" y="119599"/>
                </a:lnTo>
                <a:lnTo>
                  <a:pt x="124110" y="103681"/>
                </a:lnTo>
                <a:lnTo>
                  <a:pt x="122110" y="90529"/>
                </a:lnTo>
                <a:lnTo>
                  <a:pt x="119507" y="79221"/>
                </a:lnTo>
                <a:lnTo>
                  <a:pt x="117771" y="70413"/>
                </a:lnTo>
                <a:lnTo>
                  <a:pt x="116615" y="63270"/>
                </a:lnTo>
                <a:lnTo>
                  <a:pt x="115843" y="57239"/>
                </a:lnTo>
                <a:lnTo>
                  <a:pt x="114059" y="50677"/>
                </a:lnTo>
                <a:lnTo>
                  <a:pt x="111600" y="43764"/>
                </a:lnTo>
                <a:lnTo>
                  <a:pt x="108690" y="36614"/>
                </a:lnTo>
                <a:lnTo>
                  <a:pt x="105480" y="30578"/>
                </a:lnTo>
                <a:lnTo>
                  <a:pt x="102070" y="25284"/>
                </a:lnTo>
                <a:lnTo>
                  <a:pt x="98527" y="20484"/>
                </a:lnTo>
                <a:lnTo>
                  <a:pt x="94895" y="17285"/>
                </a:lnTo>
                <a:lnTo>
                  <a:pt x="91203" y="15152"/>
                </a:lnTo>
                <a:lnTo>
                  <a:pt x="87473" y="13730"/>
                </a:lnTo>
                <a:lnTo>
                  <a:pt x="83715" y="11512"/>
                </a:lnTo>
                <a:lnTo>
                  <a:pt x="79940" y="8763"/>
                </a:lnTo>
                <a:lnTo>
                  <a:pt x="76154" y="5660"/>
                </a:lnTo>
                <a:lnTo>
                  <a:pt x="71089" y="3592"/>
                </a:lnTo>
                <a:lnTo>
                  <a:pt x="65173" y="2213"/>
                </a:lnTo>
                <a:lnTo>
                  <a:pt x="58689" y="1294"/>
                </a:lnTo>
                <a:lnTo>
                  <a:pt x="53096" y="681"/>
                </a:lnTo>
                <a:lnTo>
                  <a:pt x="48098" y="273"/>
                </a:lnTo>
                <a:lnTo>
                  <a:pt x="43495" y="0"/>
                </a:lnTo>
                <a:lnTo>
                  <a:pt x="39157" y="1089"/>
                </a:lnTo>
                <a:lnTo>
                  <a:pt x="34995" y="3084"/>
                </a:lnTo>
                <a:lnTo>
                  <a:pt x="30950" y="5684"/>
                </a:lnTo>
                <a:lnTo>
                  <a:pt x="26984" y="8688"/>
                </a:lnTo>
                <a:lnTo>
                  <a:pt x="23069" y="11961"/>
                </a:lnTo>
                <a:lnTo>
                  <a:pt x="19189" y="15412"/>
                </a:lnTo>
                <a:lnTo>
                  <a:pt x="15334" y="20253"/>
                </a:lnTo>
                <a:lnTo>
                  <a:pt x="11492" y="26021"/>
                </a:lnTo>
                <a:lnTo>
                  <a:pt x="0" y="451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3"/>
          <p:cNvSpPr/>
          <p:nvPr/>
        </p:nvSpPr>
        <p:spPr>
          <a:xfrm>
            <a:off x="5109680" y="5040629"/>
            <a:ext cx="193684" cy="307785"/>
          </a:xfrm>
          <a:custGeom>
            <a:avLst/>
            <a:gdLst/>
            <a:ahLst/>
            <a:cxnLst/>
            <a:rect l="0" t="0" r="0" b="0"/>
            <a:pathLst>
              <a:path w="193684" h="307785">
                <a:moveTo>
                  <a:pt x="10960" y="0"/>
                </a:moveTo>
                <a:lnTo>
                  <a:pt x="4892" y="6068"/>
                </a:lnTo>
                <a:lnTo>
                  <a:pt x="3104" y="9126"/>
                </a:lnTo>
                <a:lnTo>
                  <a:pt x="1118" y="15910"/>
                </a:lnTo>
                <a:lnTo>
                  <a:pt x="589" y="23306"/>
                </a:lnTo>
                <a:lnTo>
                  <a:pt x="236" y="33318"/>
                </a:lnTo>
                <a:lnTo>
                  <a:pt x="0" y="45072"/>
                </a:lnTo>
                <a:lnTo>
                  <a:pt x="1113" y="57988"/>
                </a:lnTo>
                <a:lnTo>
                  <a:pt x="3125" y="71679"/>
                </a:lnTo>
                <a:lnTo>
                  <a:pt x="5737" y="85886"/>
                </a:lnTo>
                <a:lnTo>
                  <a:pt x="8748" y="99167"/>
                </a:lnTo>
                <a:lnTo>
                  <a:pt x="12025" y="111832"/>
                </a:lnTo>
                <a:lnTo>
                  <a:pt x="15480" y="124085"/>
                </a:lnTo>
                <a:lnTo>
                  <a:pt x="19053" y="134793"/>
                </a:lnTo>
                <a:lnTo>
                  <a:pt x="22705" y="144472"/>
                </a:lnTo>
                <a:lnTo>
                  <a:pt x="26410" y="153465"/>
                </a:lnTo>
                <a:lnTo>
                  <a:pt x="28880" y="162000"/>
                </a:lnTo>
                <a:lnTo>
                  <a:pt x="30526" y="170230"/>
                </a:lnTo>
                <a:lnTo>
                  <a:pt x="31624" y="178257"/>
                </a:lnTo>
                <a:lnTo>
                  <a:pt x="33626" y="186148"/>
                </a:lnTo>
                <a:lnTo>
                  <a:pt x="36231" y="193949"/>
                </a:lnTo>
                <a:lnTo>
                  <a:pt x="39237" y="201689"/>
                </a:lnTo>
                <a:lnTo>
                  <a:pt x="42511" y="209390"/>
                </a:lnTo>
                <a:lnTo>
                  <a:pt x="49536" y="224719"/>
                </a:lnTo>
                <a:lnTo>
                  <a:pt x="60631" y="247629"/>
                </a:lnTo>
                <a:lnTo>
                  <a:pt x="65664" y="253986"/>
                </a:lnTo>
                <a:lnTo>
                  <a:pt x="71559" y="259494"/>
                </a:lnTo>
                <a:lnTo>
                  <a:pt x="78029" y="264437"/>
                </a:lnTo>
                <a:lnTo>
                  <a:pt x="84883" y="270271"/>
                </a:lnTo>
                <a:lnTo>
                  <a:pt x="91992" y="276701"/>
                </a:lnTo>
                <a:lnTo>
                  <a:pt x="110745" y="294499"/>
                </a:lnTo>
                <a:lnTo>
                  <a:pt x="115584" y="299203"/>
                </a:lnTo>
                <a:lnTo>
                  <a:pt x="120079" y="302339"/>
                </a:lnTo>
                <a:lnTo>
                  <a:pt x="124346" y="304430"/>
                </a:lnTo>
                <a:lnTo>
                  <a:pt x="128461" y="305823"/>
                </a:lnTo>
                <a:lnTo>
                  <a:pt x="132474" y="306752"/>
                </a:lnTo>
                <a:lnTo>
                  <a:pt x="136419" y="307372"/>
                </a:lnTo>
                <a:lnTo>
                  <a:pt x="140319" y="307784"/>
                </a:lnTo>
                <a:lnTo>
                  <a:pt x="144190" y="306790"/>
                </a:lnTo>
                <a:lnTo>
                  <a:pt x="148040" y="304857"/>
                </a:lnTo>
                <a:lnTo>
                  <a:pt x="151876" y="302298"/>
                </a:lnTo>
                <a:lnTo>
                  <a:pt x="155704" y="299322"/>
                </a:lnTo>
                <a:lnTo>
                  <a:pt x="159526" y="296068"/>
                </a:lnTo>
                <a:lnTo>
                  <a:pt x="163344" y="292629"/>
                </a:lnTo>
                <a:lnTo>
                  <a:pt x="170972" y="285421"/>
                </a:lnTo>
                <a:lnTo>
                  <a:pt x="174785" y="281721"/>
                </a:lnTo>
                <a:lnTo>
                  <a:pt x="177327" y="277984"/>
                </a:lnTo>
                <a:lnTo>
                  <a:pt x="180150" y="270446"/>
                </a:lnTo>
                <a:lnTo>
                  <a:pt x="187808" y="240858"/>
                </a:lnTo>
                <a:lnTo>
                  <a:pt x="189819" y="231692"/>
                </a:lnTo>
                <a:lnTo>
                  <a:pt x="191159" y="224312"/>
                </a:lnTo>
                <a:lnTo>
                  <a:pt x="192052" y="218121"/>
                </a:lnTo>
                <a:lnTo>
                  <a:pt x="192648" y="210184"/>
                </a:lnTo>
                <a:lnTo>
                  <a:pt x="193045" y="201083"/>
                </a:lnTo>
                <a:lnTo>
                  <a:pt x="193486" y="180810"/>
                </a:lnTo>
                <a:lnTo>
                  <a:pt x="193683" y="159100"/>
                </a:lnTo>
                <a:lnTo>
                  <a:pt x="192465" y="150517"/>
                </a:lnTo>
                <a:lnTo>
                  <a:pt x="190384" y="143525"/>
                </a:lnTo>
                <a:lnTo>
                  <a:pt x="187725" y="137594"/>
                </a:lnTo>
                <a:lnTo>
                  <a:pt x="184684" y="133639"/>
                </a:lnTo>
                <a:lnTo>
                  <a:pt x="181385" y="131003"/>
                </a:lnTo>
                <a:lnTo>
                  <a:pt x="177917" y="129245"/>
                </a:lnTo>
                <a:lnTo>
                  <a:pt x="174335" y="128074"/>
                </a:lnTo>
                <a:lnTo>
                  <a:pt x="170676" y="127293"/>
                </a:lnTo>
                <a:lnTo>
                  <a:pt x="161748" y="126039"/>
                </a:lnTo>
                <a:lnTo>
                  <a:pt x="157140" y="129254"/>
                </a:lnTo>
                <a:lnTo>
                  <a:pt x="154133" y="131890"/>
                </a:lnTo>
                <a:lnTo>
                  <a:pt x="150858" y="134917"/>
                </a:lnTo>
                <a:lnTo>
                  <a:pt x="143834" y="141667"/>
                </a:lnTo>
                <a:lnTo>
                  <a:pt x="141452" y="145245"/>
                </a:lnTo>
                <a:lnTo>
                  <a:pt x="138806" y="152607"/>
                </a:lnTo>
                <a:lnTo>
                  <a:pt x="127983" y="185932"/>
                </a:lnTo>
                <a:lnTo>
                  <a:pt x="120966" y="207097"/>
                </a:lnTo>
                <a:lnTo>
                  <a:pt x="118587" y="215535"/>
                </a:lnTo>
                <a:lnTo>
                  <a:pt x="117001" y="222430"/>
                </a:lnTo>
                <a:lnTo>
                  <a:pt x="115944" y="228297"/>
                </a:lnTo>
                <a:lnTo>
                  <a:pt x="115239" y="236018"/>
                </a:lnTo>
                <a:lnTo>
                  <a:pt x="114770" y="244975"/>
                </a:lnTo>
                <a:lnTo>
                  <a:pt x="114456" y="254757"/>
                </a:lnTo>
                <a:lnTo>
                  <a:pt x="115517" y="262548"/>
                </a:lnTo>
                <a:lnTo>
                  <a:pt x="117495" y="269012"/>
                </a:lnTo>
                <a:lnTo>
                  <a:pt x="120083" y="274592"/>
                </a:lnTo>
                <a:lnTo>
                  <a:pt x="122959" y="284178"/>
                </a:lnTo>
                <a:lnTo>
                  <a:pt x="123726" y="288512"/>
                </a:lnTo>
                <a:lnTo>
                  <a:pt x="125507" y="291402"/>
                </a:lnTo>
                <a:lnTo>
                  <a:pt x="127965" y="293328"/>
                </a:lnTo>
                <a:lnTo>
                  <a:pt x="134104" y="296039"/>
                </a:lnTo>
                <a:lnTo>
                  <a:pt x="148120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"/>
          <p:cNvSpPr/>
          <p:nvPr/>
        </p:nvSpPr>
        <p:spPr>
          <a:xfrm>
            <a:off x="5234940" y="4972113"/>
            <a:ext cx="159494" cy="215161"/>
          </a:xfrm>
          <a:custGeom>
            <a:avLst/>
            <a:gdLst/>
            <a:ahLst/>
            <a:cxnLst/>
            <a:rect l="0" t="0" r="0" b="0"/>
            <a:pathLst>
              <a:path w="159494" h="215161">
                <a:moveTo>
                  <a:pt x="22860" y="11366"/>
                </a:moveTo>
                <a:lnTo>
                  <a:pt x="22860" y="46958"/>
                </a:lnTo>
                <a:lnTo>
                  <a:pt x="24130" y="52874"/>
                </a:lnTo>
                <a:lnTo>
                  <a:pt x="26246" y="59358"/>
                </a:lnTo>
                <a:lnTo>
                  <a:pt x="28927" y="66221"/>
                </a:lnTo>
                <a:lnTo>
                  <a:pt x="31985" y="75876"/>
                </a:lnTo>
                <a:lnTo>
                  <a:pt x="38768" y="100151"/>
                </a:lnTo>
                <a:lnTo>
                  <a:pt x="41086" y="111196"/>
                </a:lnTo>
                <a:lnTo>
                  <a:pt x="42630" y="121099"/>
                </a:lnTo>
                <a:lnTo>
                  <a:pt x="43660" y="130242"/>
                </a:lnTo>
                <a:lnTo>
                  <a:pt x="45617" y="138877"/>
                </a:lnTo>
                <a:lnTo>
                  <a:pt x="48191" y="147173"/>
                </a:lnTo>
                <a:lnTo>
                  <a:pt x="51177" y="155244"/>
                </a:lnTo>
                <a:lnTo>
                  <a:pt x="54438" y="161895"/>
                </a:lnTo>
                <a:lnTo>
                  <a:pt x="57882" y="167599"/>
                </a:lnTo>
                <a:lnTo>
                  <a:pt x="61447" y="172671"/>
                </a:lnTo>
                <a:lnTo>
                  <a:pt x="66365" y="178593"/>
                </a:lnTo>
                <a:lnTo>
                  <a:pt x="72183" y="185081"/>
                </a:lnTo>
                <a:lnTo>
                  <a:pt x="87636" y="201608"/>
                </a:lnTo>
                <a:lnTo>
                  <a:pt x="91444" y="204234"/>
                </a:lnTo>
                <a:lnTo>
                  <a:pt x="96522" y="207255"/>
                </a:lnTo>
                <a:lnTo>
                  <a:pt x="102448" y="210539"/>
                </a:lnTo>
                <a:lnTo>
                  <a:pt x="107669" y="212728"/>
                </a:lnTo>
                <a:lnTo>
                  <a:pt x="112419" y="214187"/>
                </a:lnTo>
                <a:lnTo>
                  <a:pt x="116856" y="215160"/>
                </a:lnTo>
                <a:lnTo>
                  <a:pt x="119814" y="214539"/>
                </a:lnTo>
                <a:lnTo>
                  <a:pt x="121786" y="212855"/>
                </a:lnTo>
                <a:lnTo>
                  <a:pt x="125247" y="207597"/>
                </a:lnTo>
                <a:lnTo>
                  <a:pt x="127948" y="204417"/>
                </a:lnTo>
                <a:lnTo>
                  <a:pt x="131018" y="201027"/>
                </a:lnTo>
                <a:lnTo>
                  <a:pt x="137817" y="193873"/>
                </a:lnTo>
                <a:lnTo>
                  <a:pt x="141408" y="190188"/>
                </a:lnTo>
                <a:lnTo>
                  <a:pt x="143802" y="186460"/>
                </a:lnTo>
                <a:lnTo>
                  <a:pt x="145398" y="182706"/>
                </a:lnTo>
                <a:lnTo>
                  <a:pt x="146462" y="178933"/>
                </a:lnTo>
                <a:lnTo>
                  <a:pt x="154027" y="149351"/>
                </a:lnTo>
                <a:lnTo>
                  <a:pt x="156024" y="138916"/>
                </a:lnTo>
                <a:lnTo>
                  <a:pt x="157356" y="129420"/>
                </a:lnTo>
                <a:lnTo>
                  <a:pt x="158244" y="120549"/>
                </a:lnTo>
                <a:lnTo>
                  <a:pt x="158836" y="109555"/>
                </a:lnTo>
                <a:lnTo>
                  <a:pt x="159493" y="83792"/>
                </a:lnTo>
                <a:lnTo>
                  <a:pt x="158399" y="73620"/>
                </a:lnTo>
                <a:lnTo>
                  <a:pt x="156399" y="65569"/>
                </a:lnTo>
                <a:lnTo>
                  <a:pt x="153796" y="58932"/>
                </a:lnTo>
                <a:lnTo>
                  <a:pt x="150790" y="51966"/>
                </a:lnTo>
                <a:lnTo>
                  <a:pt x="144064" y="37454"/>
                </a:lnTo>
                <a:lnTo>
                  <a:pt x="140493" y="31299"/>
                </a:lnTo>
                <a:lnTo>
                  <a:pt x="136842" y="25924"/>
                </a:lnTo>
                <a:lnTo>
                  <a:pt x="133137" y="21072"/>
                </a:lnTo>
                <a:lnTo>
                  <a:pt x="129398" y="16566"/>
                </a:lnTo>
                <a:lnTo>
                  <a:pt x="125635" y="12293"/>
                </a:lnTo>
                <a:lnTo>
                  <a:pt x="121857" y="8174"/>
                </a:lnTo>
                <a:lnTo>
                  <a:pt x="118068" y="5428"/>
                </a:lnTo>
                <a:lnTo>
                  <a:pt x="114272" y="3598"/>
                </a:lnTo>
                <a:lnTo>
                  <a:pt x="110471" y="2377"/>
                </a:lnTo>
                <a:lnTo>
                  <a:pt x="106667" y="1564"/>
                </a:lnTo>
                <a:lnTo>
                  <a:pt x="102862" y="1021"/>
                </a:lnTo>
                <a:lnTo>
                  <a:pt x="99054" y="660"/>
                </a:lnTo>
                <a:lnTo>
                  <a:pt x="93976" y="418"/>
                </a:lnTo>
                <a:lnTo>
                  <a:pt x="81560" y="151"/>
                </a:lnTo>
                <a:lnTo>
                  <a:pt x="60290" y="0"/>
                </a:lnTo>
                <a:lnTo>
                  <a:pt x="51623" y="1248"/>
                </a:lnTo>
                <a:lnTo>
                  <a:pt x="42035" y="3351"/>
                </a:lnTo>
                <a:lnTo>
                  <a:pt x="31833" y="6023"/>
                </a:lnTo>
                <a:lnTo>
                  <a:pt x="23762" y="7804"/>
                </a:lnTo>
                <a:lnTo>
                  <a:pt x="17111" y="8992"/>
                </a:lnTo>
                <a:lnTo>
                  <a:pt x="0" y="113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bisector of the vertex angle of an isosceles triangle is perpendicular to the </a:t>
            </a:r>
            <a:r>
              <a:rPr lang="en-US" dirty="0" smtClean="0"/>
              <a:t>base at its midpoint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2362200" y="3352800"/>
            <a:ext cx="5638800" cy="2133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9"/>
          <p:cNvSpPr/>
          <p:nvPr/>
        </p:nvSpPr>
        <p:spPr>
          <a:xfrm>
            <a:off x="3943350" y="3931920"/>
            <a:ext cx="548641" cy="377190"/>
          </a:xfrm>
          <a:custGeom>
            <a:avLst/>
            <a:gdLst/>
            <a:ahLst/>
            <a:cxnLst/>
            <a:rect l="0" t="0" r="0" b="0"/>
            <a:pathLst>
              <a:path w="548641" h="377190">
                <a:moveTo>
                  <a:pt x="0" y="0"/>
                </a:moveTo>
                <a:lnTo>
                  <a:pt x="28044" y="0"/>
                </a:lnTo>
                <a:lnTo>
                  <a:pt x="35206" y="1269"/>
                </a:lnTo>
                <a:lnTo>
                  <a:pt x="51353" y="7855"/>
                </a:lnTo>
                <a:lnTo>
                  <a:pt x="64181" y="10370"/>
                </a:lnTo>
                <a:lnTo>
                  <a:pt x="72128" y="10959"/>
                </a:lnTo>
                <a:lnTo>
                  <a:pt x="79835" y="14925"/>
                </a:lnTo>
                <a:lnTo>
                  <a:pt x="90053" y="21380"/>
                </a:lnTo>
                <a:lnTo>
                  <a:pt x="101946" y="29493"/>
                </a:lnTo>
                <a:lnTo>
                  <a:pt x="118546" y="38508"/>
                </a:lnTo>
                <a:lnTo>
                  <a:pt x="130157" y="43784"/>
                </a:lnTo>
                <a:lnTo>
                  <a:pt x="145103" y="53895"/>
                </a:lnTo>
                <a:lnTo>
                  <a:pt x="158047" y="61206"/>
                </a:lnTo>
                <a:lnTo>
                  <a:pt x="173546" y="72463"/>
                </a:lnTo>
                <a:lnTo>
                  <a:pt x="185505" y="83429"/>
                </a:lnTo>
                <a:lnTo>
                  <a:pt x="192250" y="89909"/>
                </a:lnTo>
                <a:lnTo>
                  <a:pt x="201826" y="98039"/>
                </a:lnTo>
                <a:lnTo>
                  <a:pt x="226014" y="117233"/>
                </a:lnTo>
                <a:lnTo>
                  <a:pt x="238305" y="127685"/>
                </a:lnTo>
                <a:lnTo>
                  <a:pt x="250310" y="138463"/>
                </a:lnTo>
                <a:lnTo>
                  <a:pt x="262123" y="149459"/>
                </a:lnTo>
                <a:lnTo>
                  <a:pt x="272539" y="158059"/>
                </a:lnTo>
                <a:lnTo>
                  <a:pt x="282023" y="165063"/>
                </a:lnTo>
                <a:lnTo>
                  <a:pt x="298063" y="176231"/>
                </a:lnTo>
                <a:lnTo>
                  <a:pt x="309426" y="185428"/>
                </a:lnTo>
                <a:lnTo>
                  <a:pt x="322096" y="197136"/>
                </a:lnTo>
                <a:lnTo>
                  <a:pt x="344858" y="219280"/>
                </a:lnTo>
                <a:lnTo>
                  <a:pt x="356893" y="227844"/>
                </a:lnTo>
                <a:lnTo>
                  <a:pt x="369439" y="235884"/>
                </a:lnTo>
                <a:lnTo>
                  <a:pt x="379248" y="243690"/>
                </a:lnTo>
                <a:lnTo>
                  <a:pt x="394615" y="254780"/>
                </a:lnTo>
                <a:lnTo>
                  <a:pt x="404046" y="261293"/>
                </a:lnTo>
                <a:lnTo>
                  <a:pt x="417912" y="271917"/>
                </a:lnTo>
                <a:lnTo>
                  <a:pt x="429579" y="280872"/>
                </a:lnTo>
                <a:lnTo>
                  <a:pt x="443231" y="289085"/>
                </a:lnTo>
                <a:lnTo>
                  <a:pt x="457764" y="300355"/>
                </a:lnTo>
                <a:lnTo>
                  <a:pt x="471421" y="312561"/>
                </a:lnTo>
                <a:lnTo>
                  <a:pt x="481723" y="322219"/>
                </a:lnTo>
                <a:lnTo>
                  <a:pt x="494664" y="334797"/>
                </a:lnTo>
                <a:lnTo>
                  <a:pt x="498686" y="337497"/>
                </a:lnTo>
                <a:lnTo>
                  <a:pt x="506541" y="340499"/>
                </a:lnTo>
                <a:lnTo>
                  <a:pt x="517652" y="348606"/>
                </a:lnTo>
                <a:lnTo>
                  <a:pt x="533346" y="362371"/>
                </a:lnTo>
                <a:lnTo>
                  <a:pt x="534634" y="364770"/>
                </a:lnTo>
                <a:lnTo>
                  <a:pt x="536065" y="370823"/>
                </a:lnTo>
                <a:lnTo>
                  <a:pt x="537717" y="372945"/>
                </a:lnTo>
                <a:lnTo>
                  <a:pt x="540087" y="374360"/>
                </a:lnTo>
                <a:lnTo>
                  <a:pt x="548640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0"/>
          <p:cNvSpPr/>
          <p:nvPr/>
        </p:nvSpPr>
        <p:spPr>
          <a:xfrm>
            <a:off x="6355079" y="4263389"/>
            <a:ext cx="514352" cy="308612"/>
          </a:xfrm>
          <a:custGeom>
            <a:avLst/>
            <a:gdLst/>
            <a:ahLst/>
            <a:cxnLst/>
            <a:rect l="0" t="0" r="0" b="0"/>
            <a:pathLst>
              <a:path w="514352" h="308612">
                <a:moveTo>
                  <a:pt x="0" y="308611"/>
                </a:moveTo>
                <a:lnTo>
                  <a:pt x="20801" y="308611"/>
                </a:lnTo>
                <a:lnTo>
                  <a:pt x="25332" y="305224"/>
                </a:lnTo>
                <a:lnTo>
                  <a:pt x="35023" y="296177"/>
                </a:lnTo>
                <a:lnTo>
                  <a:pt x="44776" y="287844"/>
                </a:lnTo>
                <a:lnTo>
                  <a:pt x="52711" y="282066"/>
                </a:lnTo>
                <a:lnTo>
                  <a:pt x="61811" y="275675"/>
                </a:lnTo>
                <a:lnTo>
                  <a:pt x="72957" y="268873"/>
                </a:lnTo>
                <a:lnTo>
                  <a:pt x="85469" y="261799"/>
                </a:lnTo>
                <a:lnTo>
                  <a:pt x="98889" y="254543"/>
                </a:lnTo>
                <a:lnTo>
                  <a:pt x="115457" y="243355"/>
                </a:lnTo>
                <a:lnTo>
                  <a:pt x="134121" y="229547"/>
                </a:lnTo>
                <a:lnTo>
                  <a:pt x="154184" y="213991"/>
                </a:lnTo>
                <a:lnTo>
                  <a:pt x="170100" y="201081"/>
                </a:lnTo>
                <a:lnTo>
                  <a:pt x="183250" y="189934"/>
                </a:lnTo>
                <a:lnTo>
                  <a:pt x="194556" y="179963"/>
                </a:lnTo>
                <a:lnTo>
                  <a:pt x="210985" y="168235"/>
                </a:lnTo>
                <a:lnTo>
                  <a:pt x="230826" y="155337"/>
                </a:lnTo>
                <a:lnTo>
                  <a:pt x="314413" y="104203"/>
                </a:lnTo>
                <a:lnTo>
                  <a:pt x="334069" y="91059"/>
                </a:lnTo>
                <a:lnTo>
                  <a:pt x="353523" y="77216"/>
                </a:lnTo>
                <a:lnTo>
                  <a:pt x="372842" y="62908"/>
                </a:lnTo>
                <a:lnTo>
                  <a:pt x="388261" y="52099"/>
                </a:lnTo>
                <a:lnTo>
                  <a:pt x="401081" y="43623"/>
                </a:lnTo>
                <a:lnTo>
                  <a:pt x="412168" y="36702"/>
                </a:lnTo>
                <a:lnTo>
                  <a:pt x="427872" y="29012"/>
                </a:lnTo>
                <a:lnTo>
                  <a:pt x="439086" y="24325"/>
                </a:lnTo>
                <a:lnTo>
                  <a:pt x="448303" y="18008"/>
                </a:lnTo>
                <a:lnTo>
                  <a:pt x="453809" y="15815"/>
                </a:lnTo>
                <a:lnTo>
                  <a:pt x="466700" y="13379"/>
                </a:lnTo>
                <a:lnTo>
                  <a:pt x="477509" y="8910"/>
                </a:lnTo>
                <a:lnTo>
                  <a:pt x="486546" y="3960"/>
                </a:lnTo>
                <a:lnTo>
                  <a:pt x="494796" y="1760"/>
                </a:lnTo>
                <a:lnTo>
                  <a:pt x="509171" y="348"/>
                </a:lnTo>
                <a:lnTo>
                  <a:pt x="5143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"/>
          <p:cNvSpPr/>
          <p:nvPr/>
        </p:nvSpPr>
        <p:spPr>
          <a:xfrm>
            <a:off x="7258757" y="5063489"/>
            <a:ext cx="136453" cy="400051"/>
          </a:xfrm>
          <a:custGeom>
            <a:avLst/>
            <a:gdLst/>
            <a:ahLst/>
            <a:cxnLst/>
            <a:rect l="0" t="0" r="0" b="0"/>
            <a:pathLst>
              <a:path w="136453" h="400051">
                <a:moveTo>
                  <a:pt x="136452" y="0"/>
                </a:moveTo>
                <a:lnTo>
                  <a:pt x="130385" y="6069"/>
                </a:lnTo>
                <a:lnTo>
                  <a:pt x="126058" y="11665"/>
                </a:lnTo>
                <a:lnTo>
                  <a:pt x="120632" y="19207"/>
                </a:lnTo>
                <a:lnTo>
                  <a:pt x="102055" y="46039"/>
                </a:lnTo>
                <a:lnTo>
                  <a:pt x="70664" y="92988"/>
                </a:lnTo>
                <a:lnTo>
                  <a:pt x="65924" y="101362"/>
                </a:lnTo>
                <a:lnTo>
                  <a:pt x="62764" y="108215"/>
                </a:lnTo>
                <a:lnTo>
                  <a:pt x="60656" y="114053"/>
                </a:lnTo>
                <a:lnTo>
                  <a:pt x="57981" y="119216"/>
                </a:lnTo>
                <a:lnTo>
                  <a:pt x="54929" y="123927"/>
                </a:lnTo>
                <a:lnTo>
                  <a:pt x="51623" y="128339"/>
                </a:lnTo>
                <a:lnTo>
                  <a:pt x="46880" y="137629"/>
                </a:lnTo>
                <a:lnTo>
                  <a:pt x="41178" y="150173"/>
                </a:lnTo>
                <a:lnTo>
                  <a:pt x="34835" y="164885"/>
                </a:lnTo>
                <a:lnTo>
                  <a:pt x="29338" y="178504"/>
                </a:lnTo>
                <a:lnTo>
                  <a:pt x="19842" y="203795"/>
                </a:lnTo>
                <a:lnTo>
                  <a:pt x="15533" y="217144"/>
                </a:lnTo>
                <a:lnTo>
                  <a:pt x="11389" y="231123"/>
                </a:lnTo>
                <a:lnTo>
                  <a:pt x="7357" y="245522"/>
                </a:lnTo>
                <a:lnTo>
                  <a:pt x="4669" y="258931"/>
                </a:lnTo>
                <a:lnTo>
                  <a:pt x="2877" y="271681"/>
                </a:lnTo>
                <a:lnTo>
                  <a:pt x="1682" y="283991"/>
                </a:lnTo>
                <a:lnTo>
                  <a:pt x="886" y="294737"/>
                </a:lnTo>
                <a:lnTo>
                  <a:pt x="354" y="304442"/>
                </a:lnTo>
                <a:lnTo>
                  <a:pt x="0" y="313452"/>
                </a:lnTo>
                <a:lnTo>
                  <a:pt x="1034" y="319458"/>
                </a:lnTo>
                <a:lnTo>
                  <a:pt x="2994" y="323462"/>
                </a:lnTo>
                <a:lnTo>
                  <a:pt x="5570" y="326132"/>
                </a:lnTo>
                <a:lnTo>
                  <a:pt x="7287" y="331721"/>
                </a:lnTo>
                <a:lnTo>
                  <a:pt x="8433" y="339258"/>
                </a:lnTo>
                <a:lnTo>
                  <a:pt x="9196" y="348092"/>
                </a:lnTo>
                <a:lnTo>
                  <a:pt x="10975" y="355251"/>
                </a:lnTo>
                <a:lnTo>
                  <a:pt x="13430" y="361294"/>
                </a:lnTo>
                <a:lnTo>
                  <a:pt x="21642" y="376260"/>
                </a:lnTo>
                <a:lnTo>
                  <a:pt x="25312" y="380163"/>
                </a:lnTo>
                <a:lnTo>
                  <a:pt x="31949" y="386950"/>
                </a:lnTo>
                <a:lnTo>
                  <a:pt x="32856" y="391265"/>
                </a:lnTo>
                <a:lnTo>
                  <a:pt x="33098" y="394193"/>
                </a:lnTo>
                <a:lnTo>
                  <a:pt x="34530" y="396146"/>
                </a:lnTo>
                <a:lnTo>
                  <a:pt x="36754" y="397447"/>
                </a:lnTo>
                <a:lnTo>
                  <a:pt x="45012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"/>
          <p:cNvSpPr/>
          <p:nvPr/>
        </p:nvSpPr>
        <p:spPr>
          <a:xfrm>
            <a:off x="2834639" y="5086362"/>
            <a:ext cx="228601" cy="422898"/>
          </a:xfrm>
          <a:custGeom>
            <a:avLst/>
            <a:gdLst/>
            <a:ahLst/>
            <a:cxnLst/>
            <a:rect l="0" t="0" r="0" b="0"/>
            <a:pathLst>
              <a:path w="228601" h="422898">
                <a:moveTo>
                  <a:pt x="0" y="11417"/>
                </a:moveTo>
                <a:lnTo>
                  <a:pt x="6068" y="11417"/>
                </a:lnTo>
                <a:lnTo>
                  <a:pt x="10396" y="10147"/>
                </a:lnTo>
                <a:lnTo>
                  <a:pt x="15821" y="8031"/>
                </a:lnTo>
                <a:lnTo>
                  <a:pt x="21977" y="5350"/>
                </a:lnTo>
                <a:lnTo>
                  <a:pt x="27352" y="3562"/>
                </a:lnTo>
                <a:lnTo>
                  <a:pt x="32205" y="2370"/>
                </a:lnTo>
                <a:lnTo>
                  <a:pt x="36710" y="1576"/>
                </a:lnTo>
                <a:lnTo>
                  <a:pt x="40984" y="1047"/>
                </a:lnTo>
                <a:lnTo>
                  <a:pt x="45103" y="694"/>
                </a:lnTo>
                <a:lnTo>
                  <a:pt x="49119" y="458"/>
                </a:lnTo>
                <a:lnTo>
                  <a:pt x="56967" y="197"/>
                </a:lnTo>
                <a:lnTo>
                  <a:pt x="72354" y="29"/>
                </a:lnTo>
                <a:lnTo>
                  <a:pt x="83810" y="0"/>
                </a:lnTo>
                <a:lnTo>
                  <a:pt x="87623" y="1265"/>
                </a:lnTo>
                <a:lnTo>
                  <a:pt x="91436" y="3380"/>
                </a:lnTo>
                <a:lnTo>
                  <a:pt x="95248" y="6059"/>
                </a:lnTo>
                <a:lnTo>
                  <a:pt x="99058" y="7845"/>
                </a:lnTo>
                <a:lnTo>
                  <a:pt x="102869" y="9036"/>
                </a:lnTo>
                <a:lnTo>
                  <a:pt x="106680" y="9830"/>
                </a:lnTo>
                <a:lnTo>
                  <a:pt x="110490" y="10359"/>
                </a:lnTo>
                <a:lnTo>
                  <a:pt x="114300" y="10712"/>
                </a:lnTo>
                <a:lnTo>
                  <a:pt x="118110" y="10947"/>
                </a:lnTo>
                <a:lnTo>
                  <a:pt x="121920" y="12374"/>
                </a:lnTo>
                <a:lnTo>
                  <a:pt x="125731" y="14595"/>
                </a:lnTo>
                <a:lnTo>
                  <a:pt x="129541" y="17346"/>
                </a:lnTo>
                <a:lnTo>
                  <a:pt x="134621" y="20449"/>
                </a:lnTo>
                <a:lnTo>
                  <a:pt x="140547" y="23789"/>
                </a:lnTo>
                <a:lnTo>
                  <a:pt x="147038" y="27285"/>
                </a:lnTo>
                <a:lnTo>
                  <a:pt x="152636" y="32156"/>
                </a:lnTo>
                <a:lnTo>
                  <a:pt x="157637" y="37943"/>
                </a:lnTo>
                <a:lnTo>
                  <a:pt x="162242" y="44341"/>
                </a:lnTo>
                <a:lnTo>
                  <a:pt x="167358" y="54837"/>
                </a:lnTo>
                <a:lnTo>
                  <a:pt x="172172" y="67545"/>
                </a:lnTo>
                <a:lnTo>
                  <a:pt x="182778" y="90126"/>
                </a:lnTo>
                <a:lnTo>
                  <a:pt x="209207" y="143985"/>
                </a:lnTo>
                <a:lnTo>
                  <a:pt x="211862" y="151865"/>
                </a:lnTo>
                <a:lnTo>
                  <a:pt x="213631" y="159660"/>
                </a:lnTo>
                <a:lnTo>
                  <a:pt x="214811" y="167395"/>
                </a:lnTo>
                <a:lnTo>
                  <a:pt x="215597" y="177633"/>
                </a:lnTo>
                <a:lnTo>
                  <a:pt x="216122" y="189538"/>
                </a:lnTo>
                <a:lnTo>
                  <a:pt x="216963" y="226941"/>
                </a:lnTo>
                <a:lnTo>
                  <a:pt x="217109" y="248279"/>
                </a:lnTo>
                <a:lnTo>
                  <a:pt x="218400" y="254415"/>
                </a:lnTo>
                <a:lnTo>
                  <a:pt x="225014" y="269119"/>
                </a:lnTo>
                <a:lnTo>
                  <a:pt x="227006" y="277505"/>
                </a:lnTo>
                <a:lnTo>
                  <a:pt x="227892" y="288852"/>
                </a:lnTo>
                <a:lnTo>
                  <a:pt x="228286" y="301092"/>
                </a:lnTo>
                <a:lnTo>
                  <a:pt x="228507" y="316392"/>
                </a:lnTo>
                <a:lnTo>
                  <a:pt x="228600" y="416780"/>
                </a:lnTo>
                <a:lnTo>
                  <a:pt x="227331" y="418819"/>
                </a:lnTo>
                <a:lnTo>
                  <a:pt x="225214" y="420179"/>
                </a:lnTo>
                <a:lnTo>
                  <a:pt x="217171" y="4228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"/>
          <p:cNvSpPr/>
          <p:nvPr/>
        </p:nvSpPr>
        <p:spPr>
          <a:xfrm>
            <a:off x="5097779" y="3371850"/>
            <a:ext cx="55423" cy="2113689"/>
          </a:xfrm>
          <a:custGeom>
            <a:avLst/>
            <a:gdLst/>
            <a:ahLst/>
            <a:cxnLst/>
            <a:rect l="0" t="0" r="0" b="0"/>
            <a:pathLst>
              <a:path w="55423" h="2113689">
                <a:moveTo>
                  <a:pt x="34291" y="0"/>
                </a:moveTo>
                <a:lnTo>
                  <a:pt x="40358" y="0"/>
                </a:lnTo>
                <a:lnTo>
                  <a:pt x="42146" y="1270"/>
                </a:lnTo>
                <a:lnTo>
                  <a:pt x="43337" y="3386"/>
                </a:lnTo>
                <a:lnTo>
                  <a:pt x="44131" y="6067"/>
                </a:lnTo>
                <a:lnTo>
                  <a:pt x="45931" y="7855"/>
                </a:lnTo>
                <a:lnTo>
                  <a:pt x="48401" y="9046"/>
                </a:lnTo>
                <a:lnTo>
                  <a:pt x="51317" y="9840"/>
                </a:lnTo>
                <a:lnTo>
                  <a:pt x="53262" y="11640"/>
                </a:lnTo>
                <a:lnTo>
                  <a:pt x="54558" y="14110"/>
                </a:lnTo>
                <a:lnTo>
                  <a:pt x="55422" y="17026"/>
                </a:lnTo>
                <a:lnTo>
                  <a:pt x="54728" y="20241"/>
                </a:lnTo>
                <a:lnTo>
                  <a:pt x="52996" y="23653"/>
                </a:lnTo>
                <a:lnTo>
                  <a:pt x="47158" y="32189"/>
                </a:lnTo>
                <a:lnTo>
                  <a:pt x="45732" y="89276"/>
                </a:lnTo>
                <a:lnTo>
                  <a:pt x="44458" y="91268"/>
                </a:lnTo>
                <a:lnTo>
                  <a:pt x="42339" y="93865"/>
                </a:lnTo>
                <a:lnTo>
                  <a:pt x="39656" y="96866"/>
                </a:lnTo>
                <a:lnTo>
                  <a:pt x="37867" y="100138"/>
                </a:lnTo>
                <a:lnTo>
                  <a:pt x="36675" y="103588"/>
                </a:lnTo>
                <a:lnTo>
                  <a:pt x="35351" y="112079"/>
                </a:lnTo>
                <a:lnTo>
                  <a:pt x="34291" y="176836"/>
                </a:lnTo>
                <a:lnTo>
                  <a:pt x="33021" y="180121"/>
                </a:lnTo>
                <a:lnTo>
                  <a:pt x="30904" y="183580"/>
                </a:lnTo>
                <a:lnTo>
                  <a:pt x="28223" y="187157"/>
                </a:lnTo>
                <a:lnTo>
                  <a:pt x="26436" y="190811"/>
                </a:lnTo>
                <a:lnTo>
                  <a:pt x="25244" y="194517"/>
                </a:lnTo>
                <a:lnTo>
                  <a:pt x="23332" y="203523"/>
                </a:lnTo>
                <a:lnTo>
                  <a:pt x="22873" y="233668"/>
                </a:lnTo>
                <a:lnTo>
                  <a:pt x="21599" y="239598"/>
                </a:lnTo>
                <a:lnTo>
                  <a:pt x="19479" y="247362"/>
                </a:lnTo>
                <a:lnTo>
                  <a:pt x="16796" y="256348"/>
                </a:lnTo>
                <a:lnTo>
                  <a:pt x="15008" y="263609"/>
                </a:lnTo>
                <a:lnTo>
                  <a:pt x="13815" y="269719"/>
                </a:lnTo>
                <a:lnTo>
                  <a:pt x="12137" y="284386"/>
                </a:lnTo>
                <a:lnTo>
                  <a:pt x="11443" y="323826"/>
                </a:lnTo>
                <a:lnTo>
                  <a:pt x="10169" y="331454"/>
                </a:lnTo>
                <a:lnTo>
                  <a:pt x="8050" y="341619"/>
                </a:lnTo>
                <a:lnTo>
                  <a:pt x="5366" y="353476"/>
                </a:lnTo>
                <a:lnTo>
                  <a:pt x="3578" y="362650"/>
                </a:lnTo>
                <a:lnTo>
                  <a:pt x="2385" y="370037"/>
                </a:lnTo>
                <a:lnTo>
                  <a:pt x="707" y="403434"/>
                </a:lnTo>
                <a:lnTo>
                  <a:pt x="0" y="1087340"/>
                </a:lnTo>
                <a:lnTo>
                  <a:pt x="1271" y="1093194"/>
                </a:lnTo>
                <a:lnTo>
                  <a:pt x="3387" y="1099635"/>
                </a:lnTo>
                <a:lnTo>
                  <a:pt x="6069" y="1106470"/>
                </a:lnTo>
                <a:lnTo>
                  <a:pt x="7856" y="1113567"/>
                </a:lnTo>
                <a:lnTo>
                  <a:pt x="9048" y="1120838"/>
                </a:lnTo>
                <a:lnTo>
                  <a:pt x="10725" y="1153366"/>
                </a:lnTo>
                <a:lnTo>
                  <a:pt x="11368" y="1242343"/>
                </a:lnTo>
                <a:lnTo>
                  <a:pt x="11430" y="1372372"/>
                </a:lnTo>
                <a:lnTo>
                  <a:pt x="12700" y="1378465"/>
                </a:lnTo>
                <a:lnTo>
                  <a:pt x="14817" y="1385066"/>
                </a:lnTo>
                <a:lnTo>
                  <a:pt x="17498" y="1392007"/>
                </a:lnTo>
                <a:lnTo>
                  <a:pt x="19285" y="1399175"/>
                </a:lnTo>
                <a:lnTo>
                  <a:pt x="20477" y="1406493"/>
                </a:lnTo>
                <a:lnTo>
                  <a:pt x="22154" y="1425542"/>
                </a:lnTo>
                <a:lnTo>
                  <a:pt x="22798" y="1477308"/>
                </a:lnTo>
                <a:lnTo>
                  <a:pt x="22859" y="1577228"/>
                </a:lnTo>
                <a:lnTo>
                  <a:pt x="24130" y="1584885"/>
                </a:lnTo>
                <a:lnTo>
                  <a:pt x="26247" y="1593800"/>
                </a:lnTo>
                <a:lnTo>
                  <a:pt x="28928" y="1603553"/>
                </a:lnTo>
                <a:lnTo>
                  <a:pt x="30716" y="1612595"/>
                </a:lnTo>
                <a:lnTo>
                  <a:pt x="31907" y="1621163"/>
                </a:lnTo>
                <a:lnTo>
                  <a:pt x="32702" y="1629416"/>
                </a:lnTo>
                <a:lnTo>
                  <a:pt x="31961" y="1642537"/>
                </a:lnTo>
                <a:lnTo>
                  <a:pt x="30198" y="1658904"/>
                </a:lnTo>
                <a:lnTo>
                  <a:pt x="26122" y="1691060"/>
                </a:lnTo>
                <a:lnTo>
                  <a:pt x="25035" y="1701413"/>
                </a:lnTo>
                <a:lnTo>
                  <a:pt x="23505" y="1725439"/>
                </a:lnTo>
                <a:lnTo>
                  <a:pt x="22917" y="1786266"/>
                </a:lnTo>
                <a:lnTo>
                  <a:pt x="22861" y="2002261"/>
                </a:lnTo>
                <a:lnTo>
                  <a:pt x="24131" y="2007941"/>
                </a:lnTo>
                <a:lnTo>
                  <a:pt x="26248" y="2014267"/>
                </a:lnTo>
                <a:lnTo>
                  <a:pt x="28929" y="2021025"/>
                </a:lnTo>
                <a:lnTo>
                  <a:pt x="30716" y="2026799"/>
                </a:lnTo>
                <a:lnTo>
                  <a:pt x="31907" y="2031919"/>
                </a:lnTo>
                <a:lnTo>
                  <a:pt x="33584" y="2048580"/>
                </a:lnTo>
                <a:lnTo>
                  <a:pt x="34290" y="2113688"/>
                </a:lnTo>
                <a:lnTo>
                  <a:pt x="34291" y="21031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"/>
          <p:cNvSpPr/>
          <p:nvPr/>
        </p:nvSpPr>
        <p:spPr>
          <a:xfrm>
            <a:off x="4812029" y="3611879"/>
            <a:ext cx="262892" cy="205742"/>
          </a:xfrm>
          <a:custGeom>
            <a:avLst/>
            <a:gdLst/>
            <a:ahLst/>
            <a:cxnLst/>
            <a:rect l="0" t="0" r="0" b="0"/>
            <a:pathLst>
              <a:path w="262892" h="205742">
                <a:moveTo>
                  <a:pt x="0" y="0"/>
                </a:moveTo>
                <a:lnTo>
                  <a:pt x="0" y="12136"/>
                </a:lnTo>
                <a:lnTo>
                  <a:pt x="1271" y="20791"/>
                </a:lnTo>
                <a:lnTo>
                  <a:pt x="3387" y="31641"/>
                </a:lnTo>
                <a:lnTo>
                  <a:pt x="6069" y="43954"/>
                </a:lnTo>
                <a:lnTo>
                  <a:pt x="7856" y="54703"/>
                </a:lnTo>
                <a:lnTo>
                  <a:pt x="9048" y="64409"/>
                </a:lnTo>
                <a:lnTo>
                  <a:pt x="9842" y="73419"/>
                </a:lnTo>
                <a:lnTo>
                  <a:pt x="11642" y="80696"/>
                </a:lnTo>
                <a:lnTo>
                  <a:pt x="14111" y="86818"/>
                </a:lnTo>
                <a:lnTo>
                  <a:pt x="17028" y="92169"/>
                </a:lnTo>
                <a:lnTo>
                  <a:pt x="22782" y="99546"/>
                </a:lnTo>
                <a:lnTo>
                  <a:pt x="30428" y="108274"/>
                </a:lnTo>
                <a:lnTo>
                  <a:pt x="39336" y="117903"/>
                </a:lnTo>
                <a:lnTo>
                  <a:pt x="46544" y="126862"/>
                </a:lnTo>
                <a:lnTo>
                  <a:pt x="52619" y="135375"/>
                </a:lnTo>
                <a:lnTo>
                  <a:pt x="57940" y="143590"/>
                </a:lnTo>
                <a:lnTo>
                  <a:pt x="62757" y="149067"/>
                </a:lnTo>
                <a:lnTo>
                  <a:pt x="67238" y="152718"/>
                </a:lnTo>
                <a:lnTo>
                  <a:pt x="71496" y="155152"/>
                </a:lnTo>
                <a:lnTo>
                  <a:pt x="79613" y="161243"/>
                </a:lnTo>
                <a:lnTo>
                  <a:pt x="83555" y="164646"/>
                </a:lnTo>
                <a:lnTo>
                  <a:pt x="87454" y="168184"/>
                </a:lnTo>
                <a:lnTo>
                  <a:pt x="95172" y="175502"/>
                </a:lnTo>
                <a:lnTo>
                  <a:pt x="100278" y="177961"/>
                </a:lnTo>
                <a:lnTo>
                  <a:pt x="106222" y="179601"/>
                </a:lnTo>
                <a:lnTo>
                  <a:pt x="112725" y="180694"/>
                </a:lnTo>
                <a:lnTo>
                  <a:pt x="120870" y="182693"/>
                </a:lnTo>
                <a:lnTo>
                  <a:pt x="130110" y="185296"/>
                </a:lnTo>
                <a:lnTo>
                  <a:pt x="140080" y="188300"/>
                </a:lnTo>
                <a:lnTo>
                  <a:pt x="149267" y="191574"/>
                </a:lnTo>
                <a:lnTo>
                  <a:pt x="157932" y="195026"/>
                </a:lnTo>
                <a:lnTo>
                  <a:pt x="166248" y="198597"/>
                </a:lnTo>
                <a:lnTo>
                  <a:pt x="173062" y="200978"/>
                </a:lnTo>
                <a:lnTo>
                  <a:pt x="178875" y="202566"/>
                </a:lnTo>
                <a:lnTo>
                  <a:pt x="184020" y="203624"/>
                </a:lnTo>
                <a:lnTo>
                  <a:pt x="192530" y="204329"/>
                </a:lnTo>
                <a:lnTo>
                  <a:pt x="203284" y="204800"/>
                </a:lnTo>
                <a:lnTo>
                  <a:pt x="235916" y="205462"/>
                </a:lnTo>
                <a:lnTo>
                  <a:pt x="262891" y="2057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5"/>
          <p:cNvSpPr/>
          <p:nvPr/>
        </p:nvSpPr>
        <p:spPr>
          <a:xfrm>
            <a:off x="4800600" y="3677178"/>
            <a:ext cx="148591" cy="197593"/>
          </a:xfrm>
          <a:custGeom>
            <a:avLst/>
            <a:gdLst/>
            <a:ahLst/>
            <a:cxnLst/>
            <a:rect l="0" t="0" r="0" b="0"/>
            <a:pathLst>
              <a:path w="148591" h="197593">
                <a:moveTo>
                  <a:pt x="0" y="197592"/>
                </a:moveTo>
                <a:lnTo>
                  <a:pt x="6067" y="185456"/>
                </a:lnTo>
                <a:lnTo>
                  <a:pt x="9125" y="180611"/>
                </a:lnTo>
                <a:lnTo>
                  <a:pt x="12433" y="176111"/>
                </a:lnTo>
                <a:lnTo>
                  <a:pt x="15909" y="171841"/>
                </a:lnTo>
                <a:lnTo>
                  <a:pt x="19496" y="168995"/>
                </a:lnTo>
                <a:lnTo>
                  <a:pt x="23157" y="167097"/>
                </a:lnTo>
                <a:lnTo>
                  <a:pt x="26868" y="165832"/>
                </a:lnTo>
                <a:lnTo>
                  <a:pt x="30612" y="163718"/>
                </a:lnTo>
                <a:lnTo>
                  <a:pt x="34378" y="161039"/>
                </a:lnTo>
                <a:lnTo>
                  <a:pt x="38158" y="157984"/>
                </a:lnTo>
                <a:lnTo>
                  <a:pt x="40679" y="154676"/>
                </a:lnTo>
                <a:lnTo>
                  <a:pt x="42359" y="151201"/>
                </a:lnTo>
                <a:lnTo>
                  <a:pt x="43479" y="147614"/>
                </a:lnTo>
                <a:lnTo>
                  <a:pt x="45496" y="143954"/>
                </a:lnTo>
                <a:lnTo>
                  <a:pt x="48111" y="140243"/>
                </a:lnTo>
                <a:lnTo>
                  <a:pt x="51124" y="136499"/>
                </a:lnTo>
                <a:lnTo>
                  <a:pt x="54402" y="132733"/>
                </a:lnTo>
                <a:lnTo>
                  <a:pt x="57858" y="128952"/>
                </a:lnTo>
                <a:lnTo>
                  <a:pt x="61432" y="125162"/>
                </a:lnTo>
                <a:lnTo>
                  <a:pt x="65084" y="120095"/>
                </a:lnTo>
                <a:lnTo>
                  <a:pt x="68789" y="114177"/>
                </a:lnTo>
                <a:lnTo>
                  <a:pt x="72530" y="107692"/>
                </a:lnTo>
                <a:lnTo>
                  <a:pt x="76293" y="102099"/>
                </a:lnTo>
                <a:lnTo>
                  <a:pt x="80072" y="97100"/>
                </a:lnTo>
                <a:lnTo>
                  <a:pt x="83861" y="92497"/>
                </a:lnTo>
                <a:lnTo>
                  <a:pt x="87657" y="86888"/>
                </a:lnTo>
                <a:lnTo>
                  <a:pt x="91458" y="80609"/>
                </a:lnTo>
                <a:lnTo>
                  <a:pt x="95262" y="73884"/>
                </a:lnTo>
                <a:lnTo>
                  <a:pt x="113035" y="46090"/>
                </a:lnTo>
                <a:lnTo>
                  <a:pt x="141566" y="2565"/>
                </a:lnTo>
                <a:lnTo>
                  <a:pt x="143907" y="264"/>
                </a:lnTo>
                <a:lnTo>
                  <a:pt x="145468" y="0"/>
                </a:lnTo>
                <a:lnTo>
                  <a:pt x="148590" y="32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"/>
          <p:cNvSpPr/>
          <p:nvPr/>
        </p:nvSpPr>
        <p:spPr>
          <a:xfrm>
            <a:off x="5063490" y="3623309"/>
            <a:ext cx="400051" cy="217171"/>
          </a:xfrm>
          <a:custGeom>
            <a:avLst/>
            <a:gdLst/>
            <a:ahLst/>
            <a:cxnLst/>
            <a:rect l="0" t="0" r="0" b="0"/>
            <a:pathLst>
              <a:path w="400051" h="217171">
                <a:moveTo>
                  <a:pt x="0" y="217170"/>
                </a:moveTo>
                <a:lnTo>
                  <a:pt x="156065" y="217170"/>
                </a:lnTo>
                <a:lnTo>
                  <a:pt x="162463" y="215900"/>
                </a:lnTo>
                <a:lnTo>
                  <a:pt x="177536" y="209315"/>
                </a:lnTo>
                <a:lnTo>
                  <a:pt x="186008" y="207329"/>
                </a:lnTo>
                <a:lnTo>
                  <a:pt x="194007" y="203060"/>
                </a:lnTo>
                <a:lnTo>
                  <a:pt x="197917" y="200143"/>
                </a:lnTo>
                <a:lnTo>
                  <a:pt x="203065" y="198199"/>
                </a:lnTo>
                <a:lnTo>
                  <a:pt x="215557" y="196039"/>
                </a:lnTo>
                <a:lnTo>
                  <a:pt x="219905" y="194192"/>
                </a:lnTo>
                <a:lnTo>
                  <a:pt x="222803" y="191692"/>
                </a:lnTo>
                <a:lnTo>
                  <a:pt x="224735" y="188755"/>
                </a:lnTo>
                <a:lnTo>
                  <a:pt x="229833" y="184257"/>
                </a:lnTo>
                <a:lnTo>
                  <a:pt x="237042" y="178718"/>
                </a:lnTo>
                <a:lnTo>
                  <a:pt x="245658" y="172485"/>
                </a:lnTo>
                <a:lnTo>
                  <a:pt x="253942" y="167061"/>
                </a:lnTo>
                <a:lnTo>
                  <a:pt x="262005" y="162174"/>
                </a:lnTo>
                <a:lnTo>
                  <a:pt x="269920" y="157646"/>
                </a:lnTo>
                <a:lnTo>
                  <a:pt x="276466" y="152088"/>
                </a:lnTo>
                <a:lnTo>
                  <a:pt x="282101" y="145842"/>
                </a:lnTo>
                <a:lnTo>
                  <a:pt x="287127" y="139138"/>
                </a:lnTo>
                <a:lnTo>
                  <a:pt x="291748" y="133399"/>
                </a:lnTo>
                <a:lnTo>
                  <a:pt x="296099" y="128303"/>
                </a:lnTo>
                <a:lnTo>
                  <a:pt x="300269" y="123635"/>
                </a:lnTo>
                <a:lnTo>
                  <a:pt x="308289" y="115063"/>
                </a:lnTo>
                <a:lnTo>
                  <a:pt x="323786" y="99211"/>
                </a:lnTo>
                <a:lnTo>
                  <a:pt x="331427" y="90271"/>
                </a:lnTo>
                <a:lnTo>
                  <a:pt x="362643" y="52430"/>
                </a:lnTo>
                <a:lnTo>
                  <a:pt x="370032" y="43843"/>
                </a:lnTo>
                <a:lnTo>
                  <a:pt x="387532" y="24088"/>
                </a:lnTo>
                <a:lnTo>
                  <a:pt x="388136" y="20020"/>
                </a:lnTo>
                <a:lnTo>
                  <a:pt x="388524" y="13127"/>
                </a:lnTo>
                <a:lnTo>
                  <a:pt x="391964" y="8798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"/>
          <p:cNvSpPr/>
          <p:nvPr/>
        </p:nvSpPr>
        <p:spPr>
          <a:xfrm>
            <a:off x="5257800" y="3680459"/>
            <a:ext cx="160021" cy="194312"/>
          </a:xfrm>
          <a:custGeom>
            <a:avLst/>
            <a:gdLst/>
            <a:ahLst/>
            <a:cxnLst/>
            <a:rect l="0" t="0" r="0" b="0"/>
            <a:pathLst>
              <a:path w="160021" h="194312">
                <a:moveTo>
                  <a:pt x="0" y="0"/>
                </a:moveTo>
                <a:lnTo>
                  <a:pt x="49117" y="49119"/>
                </a:lnTo>
                <a:lnTo>
                  <a:pt x="54335" y="55606"/>
                </a:lnTo>
                <a:lnTo>
                  <a:pt x="60353" y="63741"/>
                </a:lnTo>
                <a:lnTo>
                  <a:pt x="66905" y="72974"/>
                </a:lnTo>
                <a:lnTo>
                  <a:pt x="72544" y="80399"/>
                </a:lnTo>
                <a:lnTo>
                  <a:pt x="77572" y="86620"/>
                </a:lnTo>
                <a:lnTo>
                  <a:pt x="82194" y="92037"/>
                </a:lnTo>
                <a:lnTo>
                  <a:pt x="86546" y="96918"/>
                </a:lnTo>
                <a:lnTo>
                  <a:pt x="94768" y="105728"/>
                </a:lnTo>
                <a:lnTo>
                  <a:pt x="98738" y="111126"/>
                </a:lnTo>
                <a:lnTo>
                  <a:pt x="102656" y="117264"/>
                </a:lnTo>
                <a:lnTo>
                  <a:pt x="106537" y="123896"/>
                </a:lnTo>
                <a:lnTo>
                  <a:pt x="110394" y="130857"/>
                </a:lnTo>
                <a:lnTo>
                  <a:pt x="118067" y="145366"/>
                </a:lnTo>
                <a:lnTo>
                  <a:pt x="121891" y="151521"/>
                </a:lnTo>
                <a:lnTo>
                  <a:pt x="125711" y="156894"/>
                </a:lnTo>
                <a:lnTo>
                  <a:pt x="129527" y="161746"/>
                </a:lnTo>
                <a:lnTo>
                  <a:pt x="133341" y="166251"/>
                </a:lnTo>
                <a:lnTo>
                  <a:pt x="137154" y="170524"/>
                </a:lnTo>
                <a:lnTo>
                  <a:pt x="146330" y="180440"/>
                </a:lnTo>
                <a:lnTo>
                  <a:pt x="160020" y="1943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8"/>
          <p:cNvSpPr/>
          <p:nvPr/>
        </p:nvSpPr>
        <p:spPr>
          <a:xfrm>
            <a:off x="4503420" y="4939446"/>
            <a:ext cx="1417319" cy="558384"/>
          </a:xfrm>
          <a:custGeom>
            <a:avLst/>
            <a:gdLst/>
            <a:ahLst/>
            <a:cxnLst/>
            <a:rect l="0" t="0" r="0" b="0"/>
            <a:pathLst>
              <a:path w="1417319" h="558384">
                <a:moveTo>
                  <a:pt x="0" y="546954"/>
                </a:moveTo>
                <a:lnTo>
                  <a:pt x="20800" y="526153"/>
                </a:lnTo>
                <a:lnTo>
                  <a:pt x="21487" y="524197"/>
                </a:lnTo>
                <a:lnTo>
                  <a:pt x="22249" y="518636"/>
                </a:lnTo>
                <a:lnTo>
                  <a:pt x="23723" y="516645"/>
                </a:lnTo>
                <a:lnTo>
                  <a:pt x="25975" y="515318"/>
                </a:lnTo>
                <a:lnTo>
                  <a:pt x="28747" y="514433"/>
                </a:lnTo>
                <a:lnTo>
                  <a:pt x="30594" y="512573"/>
                </a:lnTo>
                <a:lnTo>
                  <a:pt x="31826" y="510063"/>
                </a:lnTo>
                <a:lnTo>
                  <a:pt x="33803" y="502978"/>
                </a:lnTo>
                <a:lnTo>
                  <a:pt x="42049" y="492453"/>
                </a:lnTo>
                <a:lnTo>
                  <a:pt x="47172" y="479299"/>
                </a:lnTo>
                <a:lnTo>
                  <a:pt x="57372" y="462275"/>
                </a:lnTo>
                <a:lnTo>
                  <a:pt x="63598" y="448782"/>
                </a:lnTo>
                <a:lnTo>
                  <a:pt x="67636" y="437282"/>
                </a:lnTo>
                <a:lnTo>
                  <a:pt x="73663" y="423704"/>
                </a:lnTo>
                <a:lnTo>
                  <a:pt x="84197" y="407847"/>
                </a:lnTo>
                <a:lnTo>
                  <a:pt x="95361" y="395106"/>
                </a:lnTo>
                <a:lnTo>
                  <a:pt x="112780" y="377220"/>
                </a:lnTo>
                <a:lnTo>
                  <a:pt x="119637" y="369028"/>
                </a:lnTo>
                <a:lnTo>
                  <a:pt x="126748" y="359756"/>
                </a:lnTo>
                <a:lnTo>
                  <a:pt x="134029" y="349765"/>
                </a:lnTo>
                <a:lnTo>
                  <a:pt x="145505" y="335278"/>
                </a:lnTo>
                <a:lnTo>
                  <a:pt x="157378" y="322065"/>
                </a:lnTo>
                <a:lnTo>
                  <a:pt x="189272" y="289312"/>
                </a:lnTo>
                <a:lnTo>
                  <a:pt x="267913" y="210463"/>
                </a:lnTo>
                <a:lnTo>
                  <a:pt x="284596" y="197166"/>
                </a:lnTo>
                <a:lnTo>
                  <a:pt x="304881" y="182539"/>
                </a:lnTo>
                <a:lnTo>
                  <a:pt x="323113" y="166219"/>
                </a:lnTo>
                <a:lnTo>
                  <a:pt x="349339" y="149496"/>
                </a:lnTo>
                <a:lnTo>
                  <a:pt x="368622" y="137049"/>
                </a:lnTo>
                <a:lnTo>
                  <a:pt x="394830" y="121829"/>
                </a:lnTo>
                <a:lnTo>
                  <a:pt x="412614" y="109276"/>
                </a:lnTo>
                <a:lnTo>
                  <a:pt x="431880" y="98007"/>
                </a:lnTo>
                <a:lnTo>
                  <a:pt x="454837" y="87071"/>
                </a:lnTo>
                <a:lnTo>
                  <a:pt x="485851" y="77106"/>
                </a:lnTo>
                <a:lnTo>
                  <a:pt x="516500" y="61272"/>
                </a:lnTo>
                <a:lnTo>
                  <a:pt x="541129" y="51695"/>
                </a:lnTo>
                <a:lnTo>
                  <a:pt x="589771" y="39479"/>
                </a:lnTo>
                <a:lnTo>
                  <a:pt x="663697" y="22505"/>
                </a:lnTo>
                <a:lnTo>
                  <a:pt x="701800" y="15415"/>
                </a:lnTo>
                <a:lnTo>
                  <a:pt x="737530" y="11424"/>
                </a:lnTo>
                <a:lnTo>
                  <a:pt x="774364" y="6855"/>
                </a:lnTo>
                <a:lnTo>
                  <a:pt x="811521" y="2110"/>
                </a:lnTo>
                <a:lnTo>
                  <a:pt x="835654" y="844"/>
                </a:lnTo>
                <a:lnTo>
                  <a:pt x="861902" y="0"/>
                </a:lnTo>
                <a:lnTo>
                  <a:pt x="897841" y="2450"/>
                </a:lnTo>
                <a:lnTo>
                  <a:pt x="939127" y="7583"/>
                </a:lnTo>
                <a:lnTo>
                  <a:pt x="969839" y="11323"/>
                </a:lnTo>
                <a:lnTo>
                  <a:pt x="1004656" y="21452"/>
                </a:lnTo>
                <a:lnTo>
                  <a:pt x="1043518" y="31671"/>
                </a:lnTo>
                <a:lnTo>
                  <a:pt x="1066674" y="39806"/>
                </a:lnTo>
                <a:lnTo>
                  <a:pt x="1088353" y="44051"/>
                </a:lnTo>
                <a:lnTo>
                  <a:pt x="1114472" y="59606"/>
                </a:lnTo>
                <a:lnTo>
                  <a:pt x="1132861" y="70004"/>
                </a:lnTo>
                <a:lnTo>
                  <a:pt x="1156223" y="77129"/>
                </a:lnTo>
                <a:lnTo>
                  <a:pt x="1182912" y="93657"/>
                </a:lnTo>
                <a:lnTo>
                  <a:pt x="1200108" y="104188"/>
                </a:lnTo>
                <a:lnTo>
                  <a:pt x="1216930" y="111387"/>
                </a:lnTo>
                <a:lnTo>
                  <a:pt x="1225811" y="117572"/>
                </a:lnTo>
                <a:lnTo>
                  <a:pt x="1240765" y="131327"/>
                </a:lnTo>
                <a:lnTo>
                  <a:pt x="1250086" y="140329"/>
                </a:lnTo>
                <a:lnTo>
                  <a:pt x="1258841" y="150141"/>
                </a:lnTo>
                <a:lnTo>
                  <a:pt x="1267217" y="160491"/>
                </a:lnTo>
                <a:lnTo>
                  <a:pt x="1275341" y="171202"/>
                </a:lnTo>
                <a:lnTo>
                  <a:pt x="1287755" y="186489"/>
                </a:lnTo>
                <a:lnTo>
                  <a:pt x="1298775" y="201327"/>
                </a:lnTo>
                <a:lnTo>
                  <a:pt x="1305270" y="212396"/>
                </a:lnTo>
                <a:lnTo>
                  <a:pt x="1312140" y="224855"/>
                </a:lnTo>
                <a:lnTo>
                  <a:pt x="1354598" y="298499"/>
                </a:lnTo>
                <a:lnTo>
                  <a:pt x="1360264" y="308927"/>
                </a:lnTo>
                <a:lnTo>
                  <a:pt x="1364043" y="318419"/>
                </a:lnTo>
                <a:lnTo>
                  <a:pt x="1368241" y="335739"/>
                </a:lnTo>
                <a:lnTo>
                  <a:pt x="1371900" y="345184"/>
                </a:lnTo>
                <a:lnTo>
                  <a:pt x="1376881" y="355290"/>
                </a:lnTo>
                <a:lnTo>
                  <a:pt x="1382740" y="365838"/>
                </a:lnTo>
                <a:lnTo>
                  <a:pt x="1386647" y="377950"/>
                </a:lnTo>
                <a:lnTo>
                  <a:pt x="1389251" y="391104"/>
                </a:lnTo>
                <a:lnTo>
                  <a:pt x="1390988" y="404954"/>
                </a:lnTo>
                <a:lnTo>
                  <a:pt x="1393415" y="419267"/>
                </a:lnTo>
                <a:lnTo>
                  <a:pt x="1396303" y="433889"/>
                </a:lnTo>
                <a:lnTo>
                  <a:pt x="1399499" y="448717"/>
                </a:lnTo>
                <a:lnTo>
                  <a:pt x="1402899" y="461142"/>
                </a:lnTo>
                <a:lnTo>
                  <a:pt x="1406436" y="471966"/>
                </a:lnTo>
                <a:lnTo>
                  <a:pt x="1410064" y="481722"/>
                </a:lnTo>
                <a:lnTo>
                  <a:pt x="1412482" y="490766"/>
                </a:lnTo>
                <a:lnTo>
                  <a:pt x="1415170" y="507588"/>
                </a:lnTo>
                <a:lnTo>
                  <a:pt x="1416364" y="520144"/>
                </a:lnTo>
                <a:lnTo>
                  <a:pt x="1417236" y="537560"/>
                </a:lnTo>
                <a:lnTo>
                  <a:pt x="1417318" y="552858"/>
                </a:lnTo>
                <a:lnTo>
                  <a:pt x="1416048" y="554700"/>
                </a:lnTo>
                <a:lnTo>
                  <a:pt x="1413933" y="555928"/>
                </a:lnTo>
                <a:lnTo>
                  <a:pt x="1405889" y="5583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9"/>
          <p:cNvSpPr/>
          <p:nvPr/>
        </p:nvSpPr>
        <p:spPr>
          <a:xfrm>
            <a:off x="4709163" y="5234952"/>
            <a:ext cx="114297" cy="217158"/>
          </a:xfrm>
          <a:custGeom>
            <a:avLst/>
            <a:gdLst/>
            <a:ahLst/>
            <a:cxnLst/>
            <a:rect l="0" t="0" r="0" b="0"/>
            <a:pathLst>
              <a:path w="114297" h="217158">
                <a:moveTo>
                  <a:pt x="114296" y="11417"/>
                </a:moveTo>
                <a:lnTo>
                  <a:pt x="104455" y="1576"/>
                </a:lnTo>
                <a:lnTo>
                  <a:pt x="102656" y="1047"/>
                </a:lnTo>
                <a:lnTo>
                  <a:pt x="100186" y="694"/>
                </a:lnTo>
                <a:lnTo>
                  <a:pt x="97269" y="458"/>
                </a:lnTo>
                <a:lnTo>
                  <a:pt x="80482" y="197"/>
                </a:lnTo>
                <a:lnTo>
                  <a:pt x="41683" y="0"/>
                </a:lnTo>
                <a:lnTo>
                  <a:pt x="37948" y="1266"/>
                </a:lnTo>
                <a:lnTo>
                  <a:pt x="34187" y="3380"/>
                </a:lnTo>
                <a:lnTo>
                  <a:pt x="25095" y="9830"/>
                </a:lnTo>
                <a:lnTo>
                  <a:pt x="23079" y="11629"/>
                </a:lnTo>
                <a:lnTo>
                  <a:pt x="17452" y="17015"/>
                </a:lnTo>
                <a:lnTo>
                  <a:pt x="15443" y="20229"/>
                </a:lnTo>
                <a:lnTo>
                  <a:pt x="14105" y="23642"/>
                </a:lnTo>
                <a:lnTo>
                  <a:pt x="13212" y="27187"/>
                </a:lnTo>
                <a:lnTo>
                  <a:pt x="11346" y="29551"/>
                </a:lnTo>
                <a:lnTo>
                  <a:pt x="8833" y="31126"/>
                </a:lnTo>
                <a:lnTo>
                  <a:pt x="5888" y="32176"/>
                </a:lnTo>
                <a:lnTo>
                  <a:pt x="3924" y="35417"/>
                </a:lnTo>
                <a:lnTo>
                  <a:pt x="2615" y="40117"/>
                </a:lnTo>
                <a:lnTo>
                  <a:pt x="514" y="53775"/>
                </a:lnTo>
                <a:lnTo>
                  <a:pt x="226" y="59030"/>
                </a:lnTo>
                <a:lnTo>
                  <a:pt x="99" y="66868"/>
                </a:lnTo>
                <a:lnTo>
                  <a:pt x="0" y="96388"/>
                </a:lnTo>
                <a:lnTo>
                  <a:pt x="1269" y="99815"/>
                </a:lnTo>
                <a:lnTo>
                  <a:pt x="3385" y="103369"/>
                </a:lnTo>
                <a:lnTo>
                  <a:pt x="9838" y="112131"/>
                </a:lnTo>
                <a:lnTo>
                  <a:pt x="11637" y="112849"/>
                </a:lnTo>
                <a:lnTo>
                  <a:pt x="14107" y="113329"/>
                </a:lnTo>
                <a:lnTo>
                  <a:pt x="17024" y="113648"/>
                </a:lnTo>
                <a:lnTo>
                  <a:pt x="20238" y="112591"/>
                </a:lnTo>
                <a:lnTo>
                  <a:pt x="23651" y="110617"/>
                </a:lnTo>
                <a:lnTo>
                  <a:pt x="27196" y="108030"/>
                </a:lnTo>
                <a:lnTo>
                  <a:pt x="30830" y="106306"/>
                </a:lnTo>
                <a:lnTo>
                  <a:pt x="34522" y="105156"/>
                </a:lnTo>
                <a:lnTo>
                  <a:pt x="38254" y="104391"/>
                </a:lnTo>
                <a:lnTo>
                  <a:pt x="42011" y="101339"/>
                </a:lnTo>
                <a:lnTo>
                  <a:pt x="45786" y="96765"/>
                </a:lnTo>
                <a:lnTo>
                  <a:pt x="49573" y="91176"/>
                </a:lnTo>
                <a:lnTo>
                  <a:pt x="52097" y="86180"/>
                </a:lnTo>
                <a:lnTo>
                  <a:pt x="53780" y="81579"/>
                </a:lnTo>
                <a:lnTo>
                  <a:pt x="54903" y="77242"/>
                </a:lnTo>
                <a:lnTo>
                  <a:pt x="58190" y="69271"/>
                </a:lnTo>
                <a:lnTo>
                  <a:pt x="62922" y="58876"/>
                </a:lnTo>
                <a:lnTo>
                  <a:pt x="68617" y="46867"/>
                </a:lnTo>
                <a:lnTo>
                  <a:pt x="73683" y="37590"/>
                </a:lnTo>
                <a:lnTo>
                  <a:pt x="78331" y="30136"/>
                </a:lnTo>
                <a:lnTo>
                  <a:pt x="82700" y="23897"/>
                </a:lnTo>
                <a:lnTo>
                  <a:pt x="85612" y="18467"/>
                </a:lnTo>
                <a:lnTo>
                  <a:pt x="87553" y="13577"/>
                </a:lnTo>
                <a:lnTo>
                  <a:pt x="88848" y="9047"/>
                </a:lnTo>
                <a:lnTo>
                  <a:pt x="89711" y="7298"/>
                </a:lnTo>
                <a:lnTo>
                  <a:pt x="90286" y="7401"/>
                </a:lnTo>
                <a:lnTo>
                  <a:pt x="91209" y="10624"/>
                </a:lnTo>
                <a:lnTo>
                  <a:pt x="91369" y="17250"/>
                </a:lnTo>
                <a:lnTo>
                  <a:pt x="91437" y="201535"/>
                </a:lnTo>
                <a:lnTo>
                  <a:pt x="92707" y="204203"/>
                </a:lnTo>
                <a:lnTo>
                  <a:pt x="94823" y="207251"/>
                </a:lnTo>
                <a:lnTo>
                  <a:pt x="102866" y="217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"/>
          <p:cNvSpPr/>
          <p:nvPr/>
        </p:nvSpPr>
        <p:spPr>
          <a:xfrm>
            <a:off x="4869179" y="5212079"/>
            <a:ext cx="79855" cy="148107"/>
          </a:xfrm>
          <a:custGeom>
            <a:avLst/>
            <a:gdLst/>
            <a:ahLst/>
            <a:cxnLst/>
            <a:rect l="0" t="0" r="0" b="0"/>
            <a:pathLst>
              <a:path w="79855" h="148107">
                <a:moveTo>
                  <a:pt x="0" y="22860"/>
                </a:moveTo>
                <a:lnTo>
                  <a:pt x="0" y="91992"/>
                </a:lnTo>
                <a:lnTo>
                  <a:pt x="1271" y="96888"/>
                </a:lnTo>
                <a:lnTo>
                  <a:pt x="3387" y="101422"/>
                </a:lnTo>
                <a:lnTo>
                  <a:pt x="6069" y="105715"/>
                </a:lnTo>
                <a:lnTo>
                  <a:pt x="9126" y="112387"/>
                </a:lnTo>
                <a:lnTo>
                  <a:pt x="12434" y="120645"/>
                </a:lnTo>
                <a:lnTo>
                  <a:pt x="15910" y="129960"/>
                </a:lnTo>
                <a:lnTo>
                  <a:pt x="19497" y="136170"/>
                </a:lnTo>
                <a:lnTo>
                  <a:pt x="23158" y="140310"/>
                </a:lnTo>
                <a:lnTo>
                  <a:pt x="26869" y="143070"/>
                </a:lnTo>
                <a:lnTo>
                  <a:pt x="30613" y="144910"/>
                </a:lnTo>
                <a:lnTo>
                  <a:pt x="34379" y="146137"/>
                </a:lnTo>
                <a:lnTo>
                  <a:pt x="43480" y="148106"/>
                </a:lnTo>
                <a:lnTo>
                  <a:pt x="45497" y="146997"/>
                </a:lnTo>
                <a:lnTo>
                  <a:pt x="48111" y="144988"/>
                </a:lnTo>
                <a:lnTo>
                  <a:pt x="51125" y="142379"/>
                </a:lnTo>
                <a:lnTo>
                  <a:pt x="54403" y="139369"/>
                </a:lnTo>
                <a:lnTo>
                  <a:pt x="61433" y="132639"/>
                </a:lnTo>
                <a:lnTo>
                  <a:pt x="63815" y="129066"/>
                </a:lnTo>
                <a:lnTo>
                  <a:pt x="65404" y="125414"/>
                </a:lnTo>
                <a:lnTo>
                  <a:pt x="66463" y="121710"/>
                </a:lnTo>
                <a:lnTo>
                  <a:pt x="74021" y="98292"/>
                </a:lnTo>
                <a:lnTo>
                  <a:pt x="76017" y="87118"/>
                </a:lnTo>
                <a:lnTo>
                  <a:pt x="77348" y="74589"/>
                </a:lnTo>
                <a:lnTo>
                  <a:pt x="78827" y="50931"/>
                </a:lnTo>
                <a:lnTo>
                  <a:pt x="79485" y="36183"/>
                </a:lnTo>
                <a:lnTo>
                  <a:pt x="79854" y="20740"/>
                </a:lnTo>
                <a:lnTo>
                  <a:pt x="78636" y="17637"/>
                </a:lnTo>
                <a:lnTo>
                  <a:pt x="76555" y="15568"/>
                </a:lnTo>
                <a:lnTo>
                  <a:pt x="73896" y="14189"/>
                </a:lnTo>
                <a:lnTo>
                  <a:pt x="72124" y="11999"/>
                </a:lnTo>
                <a:lnTo>
                  <a:pt x="70943" y="9270"/>
                </a:lnTo>
                <a:lnTo>
                  <a:pt x="70156" y="6180"/>
                </a:lnTo>
                <a:lnTo>
                  <a:pt x="68361" y="4120"/>
                </a:lnTo>
                <a:lnTo>
                  <a:pt x="65894" y="2747"/>
                </a:lnTo>
                <a:lnTo>
                  <a:pt x="342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1"/>
          <p:cNvSpPr/>
          <p:nvPr/>
        </p:nvSpPr>
        <p:spPr>
          <a:xfrm>
            <a:off x="5214337" y="5201133"/>
            <a:ext cx="123473" cy="262407"/>
          </a:xfrm>
          <a:custGeom>
            <a:avLst/>
            <a:gdLst/>
            <a:ahLst/>
            <a:cxnLst/>
            <a:rect l="0" t="0" r="0" b="0"/>
            <a:pathLst>
              <a:path w="123473" h="262407">
                <a:moveTo>
                  <a:pt x="123472" y="33806"/>
                </a:moveTo>
                <a:lnTo>
                  <a:pt x="123472" y="27739"/>
                </a:lnTo>
                <a:lnTo>
                  <a:pt x="122202" y="25951"/>
                </a:lnTo>
                <a:lnTo>
                  <a:pt x="120086" y="24760"/>
                </a:lnTo>
                <a:lnTo>
                  <a:pt x="113631" y="22847"/>
                </a:lnTo>
                <a:lnTo>
                  <a:pt x="113102" y="21420"/>
                </a:lnTo>
                <a:lnTo>
                  <a:pt x="112513" y="16448"/>
                </a:lnTo>
                <a:lnTo>
                  <a:pt x="111086" y="14614"/>
                </a:lnTo>
                <a:lnTo>
                  <a:pt x="108865" y="13392"/>
                </a:lnTo>
                <a:lnTo>
                  <a:pt x="102243" y="11429"/>
                </a:lnTo>
                <a:lnTo>
                  <a:pt x="100429" y="9998"/>
                </a:lnTo>
                <a:lnTo>
                  <a:pt x="97950" y="7774"/>
                </a:lnTo>
                <a:lnTo>
                  <a:pt x="90914" y="1148"/>
                </a:lnTo>
                <a:lnTo>
                  <a:pt x="89067" y="604"/>
                </a:lnTo>
                <a:lnTo>
                  <a:pt x="86566" y="242"/>
                </a:lnTo>
                <a:lnTo>
                  <a:pt x="83628" y="0"/>
                </a:lnTo>
                <a:lnTo>
                  <a:pt x="80399" y="1109"/>
                </a:lnTo>
                <a:lnTo>
                  <a:pt x="76977" y="3118"/>
                </a:lnTo>
                <a:lnTo>
                  <a:pt x="73426" y="5727"/>
                </a:lnTo>
                <a:lnTo>
                  <a:pt x="69788" y="7467"/>
                </a:lnTo>
                <a:lnTo>
                  <a:pt x="66093" y="8627"/>
                </a:lnTo>
                <a:lnTo>
                  <a:pt x="62359" y="9400"/>
                </a:lnTo>
                <a:lnTo>
                  <a:pt x="58600" y="11186"/>
                </a:lnTo>
                <a:lnTo>
                  <a:pt x="54825" y="13646"/>
                </a:lnTo>
                <a:lnTo>
                  <a:pt x="51037" y="16556"/>
                </a:lnTo>
                <a:lnTo>
                  <a:pt x="47242" y="19766"/>
                </a:lnTo>
                <a:lnTo>
                  <a:pt x="43442" y="23176"/>
                </a:lnTo>
                <a:lnTo>
                  <a:pt x="39639" y="26720"/>
                </a:lnTo>
                <a:lnTo>
                  <a:pt x="35834" y="31622"/>
                </a:lnTo>
                <a:lnTo>
                  <a:pt x="32026" y="37430"/>
                </a:lnTo>
                <a:lnTo>
                  <a:pt x="28218" y="43842"/>
                </a:lnTo>
                <a:lnTo>
                  <a:pt x="24410" y="51927"/>
                </a:lnTo>
                <a:lnTo>
                  <a:pt x="20601" y="61127"/>
                </a:lnTo>
                <a:lnTo>
                  <a:pt x="16791" y="71070"/>
                </a:lnTo>
                <a:lnTo>
                  <a:pt x="9172" y="92278"/>
                </a:lnTo>
                <a:lnTo>
                  <a:pt x="5362" y="103268"/>
                </a:lnTo>
                <a:lnTo>
                  <a:pt x="2822" y="111864"/>
                </a:lnTo>
                <a:lnTo>
                  <a:pt x="1129" y="118865"/>
                </a:lnTo>
                <a:lnTo>
                  <a:pt x="0" y="124802"/>
                </a:lnTo>
                <a:lnTo>
                  <a:pt x="518" y="131300"/>
                </a:lnTo>
                <a:lnTo>
                  <a:pt x="2133" y="138172"/>
                </a:lnTo>
                <a:lnTo>
                  <a:pt x="4479" y="145294"/>
                </a:lnTo>
                <a:lnTo>
                  <a:pt x="6043" y="151311"/>
                </a:lnTo>
                <a:lnTo>
                  <a:pt x="7086" y="156593"/>
                </a:lnTo>
                <a:lnTo>
                  <a:pt x="7782" y="161384"/>
                </a:lnTo>
                <a:lnTo>
                  <a:pt x="9515" y="164578"/>
                </a:lnTo>
                <a:lnTo>
                  <a:pt x="11941" y="166708"/>
                </a:lnTo>
                <a:lnTo>
                  <a:pt x="18892" y="170125"/>
                </a:lnTo>
                <a:lnTo>
                  <a:pt x="20732" y="170405"/>
                </a:lnTo>
                <a:lnTo>
                  <a:pt x="23229" y="170592"/>
                </a:lnTo>
                <a:lnTo>
                  <a:pt x="26163" y="170717"/>
                </a:lnTo>
                <a:lnTo>
                  <a:pt x="29390" y="169530"/>
                </a:lnTo>
                <a:lnTo>
                  <a:pt x="32811" y="167469"/>
                </a:lnTo>
                <a:lnTo>
                  <a:pt x="36361" y="164825"/>
                </a:lnTo>
                <a:lnTo>
                  <a:pt x="38728" y="161792"/>
                </a:lnTo>
                <a:lnTo>
                  <a:pt x="40306" y="158500"/>
                </a:lnTo>
                <a:lnTo>
                  <a:pt x="41359" y="155036"/>
                </a:lnTo>
                <a:lnTo>
                  <a:pt x="47140" y="146376"/>
                </a:lnTo>
                <a:lnTo>
                  <a:pt x="56074" y="134253"/>
                </a:lnTo>
                <a:lnTo>
                  <a:pt x="67110" y="119821"/>
                </a:lnTo>
                <a:lnTo>
                  <a:pt x="75738" y="107660"/>
                </a:lnTo>
                <a:lnTo>
                  <a:pt x="82759" y="97012"/>
                </a:lnTo>
                <a:lnTo>
                  <a:pt x="88711" y="87373"/>
                </a:lnTo>
                <a:lnTo>
                  <a:pt x="93948" y="79678"/>
                </a:lnTo>
                <a:lnTo>
                  <a:pt x="98710" y="73278"/>
                </a:lnTo>
                <a:lnTo>
                  <a:pt x="103153" y="67741"/>
                </a:lnTo>
                <a:lnTo>
                  <a:pt x="106117" y="62779"/>
                </a:lnTo>
                <a:lnTo>
                  <a:pt x="108092" y="58202"/>
                </a:lnTo>
                <a:lnTo>
                  <a:pt x="109408" y="53880"/>
                </a:lnTo>
                <a:lnTo>
                  <a:pt x="110872" y="45691"/>
                </a:lnTo>
                <a:lnTo>
                  <a:pt x="111262" y="41730"/>
                </a:lnTo>
                <a:lnTo>
                  <a:pt x="112792" y="39089"/>
                </a:lnTo>
                <a:lnTo>
                  <a:pt x="115083" y="37328"/>
                </a:lnTo>
                <a:lnTo>
                  <a:pt x="117879" y="36154"/>
                </a:lnTo>
                <a:lnTo>
                  <a:pt x="119744" y="34102"/>
                </a:lnTo>
                <a:lnTo>
                  <a:pt x="120986" y="31463"/>
                </a:lnTo>
                <a:lnTo>
                  <a:pt x="121815" y="28434"/>
                </a:lnTo>
                <a:lnTo>
                  <a:pt x="122368" y="27685"/>
                </a:lnTo>
                <a:lnTo>
                  <a:pt x="122736" y="28455"/>
                </a:lnTo>
                <a:lnTo>
                  <a:pt x="123375" y="35642"/>
                </a:lnTo>
                <a:lnTo>
                  <a:pt x="123472" y="2624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2"/>
          <p:cNvSpPr/>
          <p:nvPr/>
        </p:nvSpPr>
        <p:spPr>
          <a:xfrm>
            <a:off x="5395442" y="5189219"/>
            <a:ext cx="159349" cy="239964"/>
          </a:xfrm>
          <a:custGeom>
            <a:avLst/>
            <a:gdLst/>
            <a:ahLst/>
            <a:cxnLst/>
            <a:rect l="0" t="0" r="0" b="0"/>
            <a:pathLst>
              <a:path w="159349" h="239964">
                <a:moveTo>
                  <a:pt x="22378" y="11431"/>
                </a:moveTo>
                <a:lnTo>
                  <a:pt x="16310" y="29634"/>
                </a:lnTo>
                <a:lnTo>
                  <a:pt x="14523" y="36266"/>
                </a:lnTo>
                <a:lnTo>
                  <a:pt x="13331" y="41957"/>
                </a:lnTo>
                <a:lnTo>
                  <a:pt x="12536" y="47022"/>
                </a:lnTo>
                <a:lnTo>
                  <a:pt x="12007" y="51668"/>
                </a:lnTo>
                <a:lnTo>
                  <a:pt x="11654" y="56036"/>
                </a:lnTo>
                <a:lnTo>
                  <a:pt x="11419" y="60217"/>
                </a:lnTo>
                <a:lnTo>
                  <a:pt x="9992" y="65545"/>
                </a:lnTo>
                <a:lnTo>
                  <a:pt x="7770" y="71637"/>
                </a:lnTo>
                <a:lnTo>
                  <a:pt x="5019" y="78238"/>
                </a:lnTo>
                <a:lnTo>
                  <a:pt x="3185" y="88989"/>
                </a:lnTo>
                <a:lnTo>
                  <a:pt x="1963" y="102506"/>
                </a:lnTo>
                <a:lnTo>
                  <a:pt x="1147" y="117868"/>
                </a:lnTo>
                <a:lnTo>
                  <a:pt x="242" y="148483"/>
                </a:lnTo>
                <a:lnTo>
                  <a:pt x="0" y="163759"/>
                </a:lnTo>
                <a:lnTo>
                  <a:pt x="1109" y="176482"/>
                </a:lnTo>
                <a:lnTo>
                  <a:pt x="3119" y="187505"/>
                </a:lnTo>
                <a:lnTo>
                  <a:pt x="5728" y="197394"/>
                </a:lnTo>
                <a:lnTo>
                  <a:pt x="8738" y="205256"/>
                </a:lnTo>
                <a:lnTo>
                  <a:pt x="12015" y="211767"/>
                </a:lnTo>
                <a:lnTo>
                  <a:pt x="15469" y="217378"/>
                </a:lnTo>
                <a:lnTo>
                  <a:pt x="19042" y="222389"/>
                </a:lnTo>
                <a:lnTo>
                  <a:pt x="22694" y="227000"/>
                </a:lnTo>
                <a:lnTo>
                  <a:pt x="31612" y="237457"/>
                </a:lnTo>
                <a:lnTo>
                  <a:pt x="33614" y="238315"/>
                </a:lnTo>
                <a:lnTo>
                  <a:pt x="36219" y="238887"/>
                </a:lnTo>
                <a:lnTo>
                  <a:pt x="39225" y="239267"/>
                </a:lnTo>
                <a:lnTo>
                  <a:pt x="43769" y="239522"/>
                </a:lnTo>
                <a:lnTo>
                  <a:pt x="55591" y="239804"/>
                </a:lnTo>
                <a:lnTo>
                  <a:pt x="70460" y="239963"/>
                </a:lnTo>
                <a:lnTo>
                  <a:pt x="74752" y="238716"/>
                </a:lnTo>
                <a:lnTo>
                  <a:pt x="78884" y="236614"/>
                </a:lnTo>
                <a:lnTo>
                  <a:pt x="82908" y="233943"/>
                </a:lnTo>
                <a:lnTo>
                  <a:pt x="88131" y="229622"/>
                </a:lnTo>
                <a:lnTo>
                  <a:pt x="94154" y="224202"/>
                </a:lnTo>
                <a:lnTo>
                  <a:pt x="100708" y="218048"/>
                </a:lnTo>
                <a:lnTo>
                  <a:pt x="105078" y="212675"/>
                </a:lnTo>
                <a:lnTo>
                  <a:pt x="107991" y="207824"/>
                </a:lnTo>
                <a:lnTo>
                  <a:pt x="109933" y="203319"/>
                </a:lnTo>
                <a:lnTo>
                  <a:pt x="113768" y="196506"/>
                </a:lnTo>
                <a:lnTo>
                  <a:pt x="118865" y="188155"/>
                </a:lnTo>
                <a:lnTo>
                  <a:pt x="124802" y="178776"/>
                </a:lnTo>
                <a:lnTo>
                  <a:pt x="128761" y="169984"/>
                </a:lnTo>
                <a:lnTo>
                  <a:pt x="131400" y="161583"/>
                </a:lnTo>
                <a:lnTo>
                  <a:pt x="133159" y="153442"/>
                </a:lnTo>
                <a:lnTo>
                  <a:pt x="135602" y="146745"/>
                </a:lnTo>
                <a:lnTo>
                  <a:pt x="138500" y="141010"/>
                </a:lnTo>
                <a:lnTo>
                  <a:pt x="141703" y="135917"/>
                </a:lnTo>
                <a:lnTo>
                  <a:pt x="145108" y="129981"/>
                </a:lnTo>
                <a:lnTo>
                  <a:pt x="152277" y="116613"/>
                </a:lnTo>
                <a:lnTo>
                  <a:pt x="154698" y="110762"/>
                </a:lnTo>
                <a:lnTo>
                  <a:pt x="156311" y="105591"/>
                </a:lnTo>
                <a:lnTo>
                  <a:pt x="157387" y="100874"/>
                </a:lnTo>
                <a:lnTo>
                  <a:pt x="158103" y="95190"/>
                </a:lnTo>
                <a:lnTo>
                  <a:pt x="158582" y="88860"/>
                </a:lnTo>
                <a:lnTo>
                  <a:pt x="159113" y="76324"/>
                </a:lnTo>
                <a:lnTo>
                  <a:pt x="159348" y="66519"/>
                </a:lnTo>
                <a:lnTo>
                  <a:pt x="158141" y="62126"/>
                </a:lnTo>
                <a:lnTo>
                  <a:pt x="156067" y="57928"/>
                </a:lnTo>
                <a:lnTo>
                  <a:pt x="153414" y="53858"/>
                </a:lnTo>
                <a:lnTo>
                  <a:pt x="150375" y="51146"/>
                </a:lnTo>
                <a:lnTo>
                  <a:pt x="147079" y="49337"/>
                </a:lnTo>
                <a:lnTo>
                  <a:pt x="143612" y="48132"/>
                </a:lnTo>
                <a:lnTo>
                  <a:pt x="140030" y="46058"/>
                </a:lnTo>
                <a:lnTo>
                  <a:pt x="136373" y="43406"/>
                </a:lnTo>
                <a:lnTo>
                  <a:pt x="132665" y="40367"/>
                </a:lnTo>
                <a:lnTo>
                  <a:pt x="130192" y="37072"/>
                </a:lnTo>
                <a:lnTo>
                  <a:pt x="127445" y="30023"/>
                </a:lnTo>
                <a:lnTo>
                  <a:pt x="122837" y="22657"/>
                </a:lnTo>
                <a:lnTo>
                  <a:pt x="119831" y="18915"/>
                </a:lnTo>
                <a:lnTo>
                  <a:pt x="115286" y="16420"/>
                </a:lnTo>
                <a:lnTo>
                  <a:pt x="109717" y="14757"/>
                </a:lnTo>
                <a:lnTo>
                  <a:pt x="103464" y="13648"/>
                </a:lnTo>
                <a:lnTo>
                  <a:pt x="98025" y="11639"/>
                </a:lnTo>
                <a:lnTo>
                  <a:pt x="93129" y="9029"/>
                </a:lnTo>
                <a:lnTo>
                  <a:pt x="88595" y="6020"/>
                </a:lnTo>
                <a:lnTo>
                  <a:pt x="84303" y="4013"/>
                </a:lnTo>
                <a:lnTo>
                  <a:pt x="80171" y="2676"/>
                </a:lnTo>
                <a:lnTo>
                  <a:pt x="76147" y="1784"/>
                </a:lnTo>
                <a:lnTo>
                  <a:pt x="72194" y="1190"/>
                </a:lnTo>
                <a:lnTo>
                  <a:pt x="68288" y="793"/>
                </a:lnTo>
                <a:lnTo>
                  <a:pt x="3380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"/>
          <p:cNvSpPr/>
          <p:nvPr/>
        </p:nvSpPr>
        <p:spPr>
          <a:xfrm>
            <a:off x="4857750" y="5200650"/>
            <a:ext cx="91441" cy="22860"/>
          </a:xfrm>
          <a:custGeom>
            <a:avLst/>
            <a:gdLst/>
            <a:ahLst/>
            <a:cxnLst/>
            <a:rect l="0" t="0" r="0" b="0"/>
            <a:pathLst>
              <a:path w="91441" h="22860">
                <a:moveTo>
                  <a:pt x="91440" y="0"/>
                </a:moveTo>
                <a:lnTo>
                  <a:pt x="79304" y="0"/>
                </a:lnTo>
                <a:lnTo>
                  <a:pt x="71919" y="1270"/>
                </a:lnTo>
                <a:lnTo>
                  <a:pt x="63186" y="3386"/>
                </a:lnTo>
                <a:lnTo>
                  <a:pt x="53554" y="6067"/>
                </a:lnTo>
                <a:lnTo>
                  <a:pt x="45863" y="7854"/>
                </a:lnTo>
                <a:lnTo>
                  <a:pt x="39465" y="9046"/>
                </a:lnTo>
                <a:lnTo>
                  <a:pt x="33930" y="9840"/>
                </a:lnTo>
                <a:lnTo>
                  <a:pt x="28970" y="11640"/>
                </a:lnTo>
                <a:lnTo>
                  <a:pt x="24393" y="14110"/>
                </a:lnTo>
                <a:lnTo>
                  <a:pt x="20072" y="17026"/>
                </a:lnTo>
                <a:lnTo>
                  <a:pt x="15921" y="18971"/>
                </a:lnTo>
                <a:lnTo>
                  <a:pt x="11884" y="20267"/>
                </a:ln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4"/>
          <p:cNvSpPr/>
          <p:nvPr/>
        </p:nvSpPr>
        <p:spPr>
          <a:xfrm>
            <a:off x="4743450" y="5635066"/>
            <a:ext cx="308610" cy="342824"/>
          </a:xfrm>
          <a:custGeom>
            <a:avLst/>
            <a:gdLst/>
            <a:ahLst/>
            <a:cxnLst/>
            <a:rect l="0" t="0" r="0" b="0"/>
            <a:pathLst>
              <a:path w="308610" h="342824">
                <a:moveTo>
                  <a:pt x="0" y="342823"/>
                </a:moveTo>
                <a:lnTo>
                  <a:pt x="0" y="336756"/>
                </a:lnTo>
                <a:lnTo>
                  <a:pt x="1270" y="333698"/>
                </a:lnTo>
                <a:lnTo>
                  <a:pt x="7855" y="323327"/>
                </a:lnTo>
                <a:lnTo>
                  <a:pt x="9841" y="315956"/>
                </a:lnTo>
                <a:lnTo>
                  <a:pt x="10724" y="308446"/>
                </a:lnTo>
                <a:lnTo>
                  <a:pt x="10959" y="304665"/>
                </a:lnTo>
                <a:lnTo>
                  <a:pt x="12386" y="299604"/>
                </a:lnTo>
                <a:lnTo>
                  <a:pt x="14607" y="293691"/>
                </a:lnTo>
                <a:lnTo>
                  <a:pt x="17358" y="287208"/>
                </a:lnTo>
                <a:lnTo>
                  <a:pt x="20414" y="276619"/>
                </a:lnTo>
                <a:lnTo>
                  <a:pt x="23043" y="266409"/>
                </a:lnTo>
                <a:lnTo>
                  <a:pt x="25522" y="260131"/>
                </a:lnTo>
                <a:lnTo>
                  <a:pt x="28444" y="253405"/>
                </a:lnTo>
                <a:lnTo>
                  <a:pt x="30393" y="246381"/>
                </a:lnTo>
                <a:lnTo>
                  <a:pt x="31692" y="239159"/>
                </a:lnTo>
                <a:lnTo>
                  <a:pt x="32558" y="231804"/>
                </a:lnTo>
                <a:lnTo>
                  <a:pt x="33135" y="224360"/>
                </a:lnTo>
                <a:lnTo>
                  <a:pt x="33520" y="216858"/>
                </a:lnTo>
                <a:lnTo>
                  <a:pt x="33777" y="209316"/>
                </a:lnTo>
                <a:lnTo>
                  <a:pt x="36487" y="197939"/>
                </a:lnTo>
                <a:lnTo>
                  <a:pt x="40835" y="184004"/>
                </a:lnTo>
                <a:lnTo>
                  <a:pt x="46273" y="168363"/>
                </a:lnTo>
                <a:lnTo>
                  <a:pt x="49899" y="155397"/>
                </a:lnTo>
                <a:lnTo>
                  <a:pt x="52316" y="144213"/>
                </a:lnTo>
                <a:lnTo>
                  <a:pt x="53927" y="134216"/>
                </a:lnTo>
                <a:lnTo>
                  <a:pt x="56271" y="123742"/>
                </a:lnTo>
                <a:lnTo>
                  <a:pt x="59104" y="112949"/>
                </a:lnTo>
                <a:lnTo>
                  <a:pt x="62262" y="101944"/>
                </a:lnTo>
                <a:lnTo>
                  <a:pt x="64368" y="93337"/>
                </a:lnTo>
                <a:lnTo>
                  <a:pt x="65772" y="86329"/>
                </a:lnTo>
                <a:lnTo>
                  <a:pt x="66708" y="80387"/>
                </a:lnTo>
                <a:lnTo>
                  <a:pt x="68602" y="76426"/>
                </a:lnTo>
                <a:lnTo>
                  <a:pt x="71134" y="73785"/>
                </a:lnTo>
                <a:lnTo>
                  <a:pt x="74093" y="72024"/>
                </a:lnTo>
                <a:lnTo>
                  <a:pt x="76065" y="69581"/>
                </a:lnTo>
                <a:lnTo>
                  <a:pt x="77380" y="66682"/>
                </a:lnTo>
                <a:lnTo>
                  <a:pt x="78256" y="63479"/>
                </a:lnTo>
                <a:lnTo>
                  <a:pt x="80111" y="61344"/>
                </a:lnTo>
                <a:lnTo>
                  <a:pt x="82617" y="59920"/>
                </a:lnTo>
                <a:lnTo>
                  <a:pt x="85558" y="58971"/>
                </a:lnTo>
                <a:lnTo>
                  <a:pt x="87519" y="59608"/>
                </a:lnTo>
                <a:lnTo>
                  <a:pt x="88825" y="61304"/>
                </a:lnTo>
                <a:lnTo>
                  <a:pt x="89697" y="63703"/>
                </a:lnTo>
                <a:lnTo>
                  <a:pt x="91548" y="65304"/>
                </a:lnTo>
                <a:lnTo>
                  <a:pt x="94052" y="66370"/>
                </a:lnTo>
                <a:lnTo>
                  <a:pt x="96991" y="67081"/>
                </a:lnTo>
                <a:lnTo>
                  <a:pt x="98950" y="68825"/>
                </a:lnTo>
                <a:lnTo>
                  <a:pt x="100257" y="71258"/>
                </a:lnTo>
                <a:lnTo>
                  <a:pt x="101708" y="77348"/>
                </a:lnTo>
                <a:lnTo>
                  <a:pt x="102354" y="84287"/>
                </a:lnTo>
                <a:lnTo>
                  <a:pt x="103795" y="91726"/>
                </a:lnTo>
                <a:lnTo>
                  <a:pt x="108784" y="113538"/>
                </a:lnTo>
                <a:lnTo>
                  <a:pt x="111893" y="125196"/>
                </a:lnTo>
                <a:lnTo>
                  <a:pt x="118733" y="148310"/>
                </a:lnTo>
                <a:lnTo>
                  <a:pt x="129725" y="182744"/>
                </a:lnTo>
                <a:lnTo>
                  <a:pt x="132203" y="191653"/>
                </a:lnTo>
                <a:lnTo>
                  <a:pt x="133855" y="198863"/>
                </a:lnTo>
                <a:lnTo>
                  <a:pt x="134956" y="204940"/>
                </a:lnTo>
                <a:lnTo>
                  <a:pt x="136961" y="208991"/>
                </a:lnTo>
                <a:lnTo>
                  <a:pt x="139567" y="211692"/>
                </a:lnTo>
                <a:lnTo>
                  <a:pt x="142575" y="213492"/>
                </a:lnTo>
                <a:lnTo>
                  <a:pt x="149303" y="215493"/>
                </a:lnTo>
                <a:lnTo>
                  <a:pt x="156526" y="216382"/>
                </a:lnTo>
                <a:lnTo>
                  <a:pt x="163970" y="216777"/>
                </a:lnTo>
                <a:lnTo>
                  <a:pt x="169234" y="217000"/>
                </a:lnTo>
                <a:lnTo>
                  <a:pt x="173851" y="213665"/>
                </a:lnTo>
                <a:lnTo>
                  <a:pt x="176861" y="210998"/>
                </a:lnTo>
                <a:lnTo>
                  <a:pt x="180137" y="202870"/>
                </a:lnTo>
                <a:lnTo>
                  <a:pt x="183591" y="191101"/>
                </a:lnTo>
                <a:lnTo>
                  <a:pt x="187164" y="176905"/>
                </a:lnTo>
                <a:lnTo>
                  <a:pt x="204328" y="114451"/>
                </a:lnTo>
                <a:lnTo>
                  <a:pt x="209879" y="97865"/>
                </a:lnTo>
                <a:lnTo>
                  <a:pt x="214849" y="85538"/>
                </a:lnTo>
                <a:lnTo>
                  <a:pt x="219432" y="76050"/>
                </a:lnTo>
                <a:lnTo>
                  <a:pt x="222488" y="67185"/>
                </a:lnTo>
                <a:lnTo>
                  <a:pt x="224525" y="58734"/>
                </a:lnTo>
                <a:lnTo>
                  <a:pt x="225883" y="50560"/>
                </a:lnTo>
                <a:lnTo>
                  <a:pt x="228059" y="42571"/>
                </a:lnTo>
                <a:lnTo>
                  <a:pt x="230779" y="34706"/>
                </a:lnTo>
                <a:lnTo>
                  <a:pt x="233862" y="26922"/>
                </a:lnTo>
                <a:lnTo>
                  <a:pt x="237188" y="20462"/>
                </a:lnTo>
                <a:lnTo>
                  <a:pt x="244270" y="9899"/>
                </a:lnTo>
                <a:lnTo>
                  <a:pt x="249329" y="2879"/>
                </a:lnTo>
                <a:lnTo>
                  <a:pt x="252579" y="1894"/>
                </a:lnTo>
                <a:lnTo>
                  <a:pt x="257286" y="1237"/>
                </a:lnTo>
                <a:lnTo>
                  <a:pt x="270955" y="183"/>
                </a:lnTo>
                <a:lnTo>
                  <a:pt x="279391" y="0"/>
                </a:lnTo>
                <a:lnTo>
                  <a:pt x="281510" y="1245"/>
                </a:lnTo>
                <a:lnTo>
                  <a:pt x="282923" y="3344"/>
                </a:lnTo>
                <a:lnTo>
                  <a:pt x="285763" y="10334"/>
                </a:lnTo>
                <a:lnTo>
                  <a:pt x="291259" y="21907"/>
                </a:lnTo>
                <a:lnTo>
                  <a:pt x="294548" y="32131"/>
                </a:lnTo>
                <a:lnTo>
                  <a:pt x="296010" y="42178"/>
                </a:lnTo>
                <a:lnTo>
                  <a:pt x="296400" y="48413"/>
                </a:lnTo>
                <a:lnTo>
                  <a:pt x="296660" y="55109"/>
                </a:lnTo>
                <a:lnTo>
                  <a:pt x="298103" y="68464"/>
                </a:lnTo>
                <a:lnTo>
                  <a:pt x="304932" y="123384"/>
                </a:lnTo>
                <a:lnTo>
                  <a:pt x="306158" y="136840"/>
                </a:lnTo>
                <a:lnTo>
                  <a:pt x="306975" y="148351"/>
                </a:lnTo>
                <a:lnTo>
                  <a:pt x="307520" y="158566"/>
                </a:lnTo>
                <a:lnTo>
                  <a:pt x="308125" y="176688"/>
                </a:lnTo>
                <a:lnTo>
                  <a:pt x="308567" y="254035"/>
                </a:lnTo>
                <a:lnTo>
                  <a:pt x="307311" y="260771"/>
                </a:lnTo>
                <a:lnTo>
                  <a:pt x="305204" y="265262"/>
                </a:lnTo>
                <a:lnTo>
                  <a:pt x="302529" y="268256"/>
                </a:lnTo>
                <a:lnTo>
                  <a:pt x="300746" y="271521"/>
                </a:lnTo>
                <a:lnTo>
                  <a:pt x="298765" y="278537"/>
                </a:lnTo>
                <a:lnTo>
                  <a:pt x="299506" y="282186"/>
                </a:lnTo>
                <a:lnTo>
                  <a:pt x="305348" y="292119"/>
                </a:lnTo>
                <a:lnTo>
                  <a:pt x="308609" y="2971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angles of a triangle are congruent, then the sides opposite those angles are congruent.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Converse of the Isosceles Triangle </a:t>
            </a:r>
            <a:r>
              <a:rPr lang="en-US" dirty="0" err="1" smtClean="0"/>
              <a:t>Thereom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676400" y="3200400"/>
            <a:ext cx="4191000" cy="2362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"/>
          <p:cNvSpPr/>
          <p:nvPr/>
        </p:nvSpPr>
        <p:spPr>
          <a:xfrm>
            <a:off x="2125980" y="5040641"/>
            <a:ext cx="365760" cy="558288"/>
          </a:xfrm>
          <a:custGeom>
            <a:avLst/>
            <a:gdLst/>
            <a:ahLst/>
            <a:cxnLst/>
            <a:rect l="0" t="0" r="0" b="0"/>
            <a:pathLst>
              <a:path w="365760" h="558288">
                <a:moveTo>
                  <a:pt x="0" y="11418"/>
                </a:moveTo>
                <a:lnTo>
                  <a:pt x="6067" y="5351"/>
                </a:lnTo>
                <a:lnTo>
                  <a:pt x="9125" y="3563"/>
                </a:lnTo>
                <a:lnTo>
                  <a:pt x="15909" y="1577"/>
                </a:lnTo>
                <a:lnTo>
                  <a:pt x="26868" y="459"/>
                </a:lnTo>
                <a:lnTo>
                  <a:pt x="81933" y="50"/>
                </a:lnTo>
                <a:lnTo>
                  <a:pt x="104802" y="0"/>
                </a:lnTo>
                <a:lnTo>
                  <a:pt x="109238" y="1266"/>
                </a:lnTo>
                <a:lnTo>
                  <a:pt x="117553" y="6060"/>
                </a:lnTo>
                <a:lnTo>
                  <a:pt x="128869" y="9037"/>
                </a:lnTo>
                <a:lnTo>
                  <a:pt x="135443" y="9830"/>
                </a:lnTo>
                <a:lnTo>
                  <a:pt x="141095" y="11630"/>
                </a:lnTo>
                <a:lnTo>
                  <a:pt x="150762" y="17016"/>
                </a:lnTo>
                <a:lnTo>
                  <a:pt x="159292" y="23643"/>
                </a:lnTo>
                <a:lnTo>
                  <a:pt x="168586" y="30821"/>
                </a:lnTo>
                <a:lnTo>
                  <a:pt x="174621" y="34514"/>
                </a:lnTo>
                <a:lnTo>
                  <a:pt x="181184" y="38245"/>
                </a:lnTo>
                <a:lnTo>
                  <a:pt x="191863" y="45778"/>
                </a:lnTo>
                <a:lnTo>
                  <a:pt x="200842" y="53359"/>
                </a:lnTo>
                <a:lnTo>
                  <a:pt x="209066" y="60962"/>
                </a:lnTo>
                <a:lnTo>
                  <a:pt x="214307" y="63498"/>
                </a:lnTo>
                <a:lnTo>
                  <a:pt x="220341" y="65188"/>
                </a:lnTo>
                <a:lnTo>
                  <a:pt x="226904" y="66315"/>
                </a:lnTo>
                <a:lnTo>
                  <a:pt x="233819" y="69606"/>
                </a:lnTo>
                <a:lnTo>
                  <a:pt x="240969" y="74340"/>
                </a:lnTo>
                <a:lnTo>
                  <a:pt x="248276" y="80036"/>
                </a:lnTo>
                <a:lnTo>
                  <a:pt x="253147" y="85104"/>
                </a:lnTo>
                <a:lnTo>
                  <a:pt x="256395" y="89752"/>
                </a:lnTo>
                <a:lnTo>
                  <a:pt x="261273" y="98303"/>
                </a:lnTo>
                <a:lnTo>
                  <a:pt x="271159" y="110258"/>
                </a:lnTo>
                <a:lnTo>
                  <a:pt x="278418" y="118000"/>
                </a:lnTo>
                <a:lnTo>
                  <a:pt x="295713" y="135567"/>
                </a:lnTo>
                <a:lnTo>
                  <a:pt x="302878" y="146182"/>
                </a:lnTo>
                <a:lnTo>
                  <a:pt x="307332" y="155133"/>
                </a:lnTo>
                <a:lnTo>
                  <a:pt x="316980" y="169853"/>
                </a:lnTo>
                <a:lnTo>
                  <a:pt x="324183" y="187244"/>
                </a:lnTo>
                <a:lnTo>
                  <a:pt x="331618" y="200900"/>
                </a:lnTo>
                <a:lnTo>
                  <a:pt x="337886" y="211202"/>
                </a:lnTo>
                <a:lnTo>
                  <a:pt x="342684" y="226682"/>
                </a:lnTo>
                <a:lnTo>
                  <a:pt x="348307" y="244251"/>
                </a:lnTo>
                <a:lnTo>
                  <a:pt x="351653" y="257987"/>
                </a:lnTo>
                <a:lnTo>
                  <a:pt x="354410" y="270864"/>
                </a:lnTo>
                <a:lnTo>
                  <a:pt x="356923" y="279632"/>
                </a:lnTo>
                <a:lnTo>
                  <a:pt x="359869" y="289287"/>
                </a:lnTo>
                <a:lnTo>
                  <a:pt x="361832" y="298264"/>
                </a:lnTo>
                <a:lnTo>
                  <a:pt x="364014" y="315012"/>
                </a:lnTo>
                <a:lnTo>
                  <a:pt x="364984" y="327535"/>
                </a:lnTo>
                <a:lnTo>
                  <a:pt x="365530" y="341726"/>
                </a:lnTo>
                <a:lnTo>
                  <a:pt x="365691" y="357361"/>
                </a:lnTo>
                <a:lnTo>
                  <a:pt x="365759" y="485382"/>
                </a:lnTo>
                <a:lnTo>
                  <a:pt x="364490" y="488684"/>
                </a:lnTo>
                <a:lnTo>
                  <a:pt x="355918" y="500785"/>
                </a:lnTo>
                <a:lnTo>
                  <a:pt x="355036" y="505351"/>
                </a:lnTo>
                <a:lnTo>
                  <a:pt x="354392" y="522596"/>
                </a:lnTo>
                <a:lnTo>
                  <a:pt x="354333" y="531651"/>
                </a:lnTo>
                <a:lnTo>
                  <a:pt x="353062" y="534770"/>
                </a:lnTo>
                <a:lnTo>
                  <a:pt x="344489" y="546553"/>
                </a:lnTo>
                <a:lnTo>
                  <a:pt x="343606" y="551092"/>
                </a:lnTo>
                <a:lnTo>
                  <a:pt x="343039" y="558287"/>
                </a:lnTo>
                <a:lnTo>
                  <a:pt x="342900" y="5486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"/>
          <p:cNvSpPr/>
          <p:nvPr/>
        </p:nvSpPr>
        <p:spPr>
          <a:xfrm>
            <a:off x="5056937" y="4972050"/>
            <a:ext cx="292304" cy="605790"/>
          </a:xfrm>
          <a:custGeom>
            <a:avLst/>
            <a:gdLst/>
            <a:ahLst/>
            <a:cxnLst/>
            <a:rect l="0" t="0" r="0" b="0"/>
            <a:pathLst>
              <a:path w="292304" h="605790">
                <a:moveTo>
                  <a:pt x="292303" y="0"/>
                </a:moveTo>
                <a:lnTo>
                  <a:pt x="255593" y="0"/>
                </a:lnTo>
                <a:lnTo>
                  <a:pt x="251320" y="1270"/>
                </a:lnTo>
                <a:lnTo>
                  <a:pt x="243185" y="6067"/>
                </a:lnTo>
                <a:lnTo>
                  <a:pt x="235336" y="9046"/>
                </a:lnTo>
                <a:lnTo>
                  <a:pt x="227614" y="10370"/>
                </a:lnTo>
                <a:lnTo>
                  <a:pt x="219949" y="10959"/>
                </a:lnTo>
                <a:lnTo>
                  <a:pt x="216127" y="12386"/>
                </a:lnTo>
                <a:lnTo>
                  <a:pt x="208493" y="17358"/>
                </a:lnTo>
                <a:lnTo>
                  <a:pt x="200868" y="20414"/>
                </a:lnTo>
                <a:lnTo>
                  <a:pt x="197056" y="21229"/>
                </a:lnTo>
                <a:lnTo>
                  <a:pt x="189434" y="25522"/>
                </a:lnTo>
                <a:lnTo>
                  <a:pt x="180543" y="31662"/>
                </a:lnTo>
                <a:lnTo>
                  <a:pt x="174616" y="35078"/>
                </a:lnTo>
                <a:lnTo>
                  <a:pt x="168125" y="38625"/>
                </a:lnTo>
                <a:lnTo>
                  <a:pt x="159987" y="43530"/>
                </a:lnTo>
                <a:lnTo>
                  <a:pt x="140786" y="55753"/>
                </a:lnTo>
                <a:lnTo>
                  <a:pt x="131602" y="62569"/>
                </a:lnTo>
                <a:lnTo>
                  <a:pt x="122939" y="69652"/>
                </a:lnTo>
                <a:lnTo>
                  <a:pt x="114623" y="76915"/>
                </a:lnTo>
                <a:lnTo>
                  <a:pt x="104000" y="86836"/>
                </a:lnTo>
                <a:lnTo>
                  <a:pt x="78649" y="111407"/>
                </a:lnTo>
                <a:lnTo>
                  <a:pt x="67317" y="125071"/>
                </a:lnTo>
                <a:lnTo>
                  <a:pt x="57222" y="139261"/>
                </a:lnTo>
                <a:lnTo>
                  <a:pt x="47952" y="153800"/>
                </a:lnTo>
                <a:lnTo>
                  <a:pt x="40503" y="164763"/>
                </a:lnTo>
                <a:lnTo>
                  <a:pt x="34266" y="173342"/>
                </a:lnTo>
                <a:lnTo>
                  <a:pt x="25220" y="186261"/>
                </a:lnTo>
                <a:lnTo>
                  <a:pt x="18857" y="200674"/>
                </a:lnTo>
                <a:lnTo>
                  <a:pt x="10763" y="212987"/>
                </a:lnTo>
                <a:lnTo>
                  <a:pt x="8424" y="220814"/>
                </a:lnTo>
                <a:lnTo>
                  <a:pt x="6922" y="236187"/>
                </a:lnTo>
                <a:lnTo>
                  <a:pt x="6717" y="243825"/>
                </a:lnTo>
                <a:lnTo>
                  <a:pt x="533" y="261333"/>
                </a:lnTo>
                <a:lnTo>
                  <a:pt x="0" y="268202"/>
                </a:lnTo>
                <a:lnTo>
                  <a:pt x="2794" y="282607"/>
                </a:lnTo>
                <a:lnTo>
                  <a:pt x="5439" y="298929"/>
                </a:lnTo>
                <a:lnTo>
                  <a:pt x="6333" y="317093"/>
                </a:lnTo>
                <a:lnTo>
                  <a:pt x="6524" y="351135"/>
                </a:lnTo>
                <a:lnTo>
                  <a:pt x="9073" y="363630"/>
                </a:lnTo>
                <a:lnTo>
                  <a:pt x="13313" y="379580"/>
                </a:lnTo>
                <a:lnTo>
                  <a:pt x="18679" y="397833"/>
                </a:lnTo>
                <a:lnTo>
                  <a:pt x="22257" y="415082"/>
                </a:lnTo>
                <a:lnTo>
                  <a:pt x="24642" y="431661"/>
                </a:lnTo>
                <a:lnTo>
                  <a:pt x="26232" y="447794"/>
                </a:lnTo>
                <a:lnTo>
                  <a:pt x="28563" y="458549"/>
                </a:lnTo>
                <a:lnTo>
                  <a:pt x="31386" y="465719"/>
                </a:lnTo>
                <a:lnTo>
                  <a:pt x="36640" y="474956"/>
                </a:lnTo>
                <a:lnTo>
                  <a:pt x="38975" y="483295"/>
                </a:lnTo>
                <a:lnTo>
                  <a:pt x="41744" y="500266"/>
                </a:lnTo>
                <a:lnTo>
                  <a:pt x="46746" y="512746"/>
                </a:lnTo>
                <a:lnTo>
                  <a:pt x="53203" y="526761"/>
                </a:lnTo>
                <a:lnTo>
                  <a:pt x="56703" y="534053"/>
                </a:lnTo>
                <a:lnTo>
                  <a:pt x="60306" y="538915"/>
                </a:lnTo>
                <a:lnTo>
                  <a:pt x="63978" y="542157"/>
                </a:lnTo>
                <a:lnTo>
                  <a:pt x="67697" y="544317"/>
                </a:lnTo>
                <a:lnTo>
                  <a:pt x="70175" y="547028"/>
                </a:lnTo>
                <a:lnTo>
                  <a:pt x="71827" y="550105"/>
                </a:lnTo>
                <a:lnTo>
                  <a:pt x="73664" y="556911"/>
                </a:lnTo>
                <a:lnTo>
                  <a:pt x="74480" y="564169"/>
                </a:lnTo>
                <a:lnTo>
                  <a:pt x="75967" y="566613"/>
                </a:lnTo>
                <a:lnTo>
                  <a:pt x="78229" y="568242"/>
                </a:lnTo>
                <a:lnTo>
                  <a:pt x="81007" y="569327"/>
                </a:lnTo>
                <a:lnTo>
                  <a:pt x="82859" y="571322"/>
                </a:lnTo>
                <a:lnTo>
                  <a:pt x="84094" y="573921"/>
                </a:lnTo>
                <a:lnTo>
                  <a:pt x="86075" y="581150"/>
                </a:lnTo>
                <a:lnTo>
                  <a:pt x="94322" y="590433"/>
                </a:lnTo>
                <a:lnTo>
                  <a:pt x="100654" y="596970"/>
                </a:lnTo>
                <a:lnTo>
                  <a:pt x="107691" y="604048"/>
                </a:lnTo>
                <a:lnTo>
                  <a:pt x="109538" y="604628"/>
                </a:lnTo>
                <a:lnTo>
                  <a:pt x="118241" y="605560"/>
                </a:lnTo>
                <a:lnTo>
                  <a:pt x="123465" y="605721"/>
                </a:lnTo>
                <a:lnTo>
                  <a:pt x="132283" y="6057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"/>
          <p:cNvSpPr/>
          <p:nvPr/>
        </p:nvSpPr>
        <p:spPr>
          <a:xfrm>
            <a:off x="2731770" y="4423895"/>
            <a:ext cx="1473330" cy="696745"/>
          </a:xfrm>
          <a:custGeom>
            <a:avLst/>
            <a:gdLst/>
            <a:ahLst/>
            <a:cxnLst/>
            <a:rect l="0" t="0" r="0" b="0"/>
            <a:pathLst>
              <a:path w="1473330" h="696745">
                <a:moveTo>
                  <a:pt x="0" y="696744"/>
                </a:moveTo>
                <a:lnTo>
                  <a:pt x="15909" y="696744"/>
                </a:lnTo>
                <a:lnTo>
                  <a:pt x="19495" y="695474"/>
                </a:lnTo>
                <a:lnTo>
                  <a:pt x="53779" y="675613"/>
                </a:lnTo>
                <a:lnTo>
                  <a:pt x="59038" y="674653"/>
                </a:lnTo>
                <a:lnTo>
                  <a:pt x="62218" y="674396"/>
                </a:lnTo>
                <a:lnTo>
                  <a:pt x="65609" y="672956"/>
                </a:lnTo>
                <a:lnTo>
                  <a:pt x="76448" y="666130"/>
                </a:lnTo>
                <a:lnTo>
                  <a:pt x="90243" y="661004"/>
                </a:lnTo>
                <a:lnTo>
                  <a:pt x="120978" y="641190"/>
                </a:lnTo>
                <a:lnTo>
                  <a:pt x="145424" y="620754"/>
                </a:lnTo>
                <a:lnTo>
                  <a:pt x="179656" y="601522"/>
                </a:lnTo>
                <a:lnTo>
                  <a:pt x="213860" y="582448"/>
                </a:lnTo>
                <a:lnTo>
                  <a:pt x="231006" y="571016"/>
                </a:lnTo>
                <a:lnTo>
                  <a:pt x="243639" y="564665"/>
                </a:lnTo>
                <a:lnTo>
                  <a:pt x="286518" y="550835"/>
                </a:lnTo>
                <a:lnTo>
                  <a:pt x="293882" y="549941"/>
                </a:lnTo>
                <a:lnTo>
                  <a:pt x="328517" y="536548"/>
                </a:lnTo>
                <a:lnTo>
                  <a:pt x="358817" y="516493"/>
                </a:lnTo>
                <a:lnTo>
                  <a:pt x="375797" y="508683"/>
                </a:lnTo>
                <a:lnTo>
                  <a:pt x="390541" y="503942"/>
                </a:lnTo>
                <a:lnTo>
                  <a:pt x="407251" y="495402"/>
                </a:lnTo>
                <a:lnTo>
                  <a:pt x="426455" y="491037"/>
                </a:lnTo>
                <a:lnTo>
                  <a:pt x="451738" y="475441"/>
                </a:lnTo>
                <a:lnTo>
                  <a:pt x="470012" y="465037"/>
                </a:lnTo>
                <a:lnTo>
                  <a:pt x="510220" y="451743"/>
                </a:lnTo>
                <a:lnTo>
                  <a:pt x="545441" y="435062"/>
                </a:lnTo>
                <a:lnTo>
                  <a:pt x="608755" y="408269"/>
                </a:lnTo>
                <a:lnTo>
                  <a:pt x="655200" y="386044"/>
                </a:lnTo>
                <a:lnTo>
                  <a:pt x="692961" y="373404"/>
                </a:lnTo>
                <a:lnTo>
                  <a:pt x="732981" y="357755"/>
                </a:lnTo>
                <a:lnTo>
                  <a:pt x="773120" y="338618"/>
                </a:lnTo>
                <a:lnTo>
                  <a:pt x="802079" y="327604"/>
                </a:lnTo>
                <a:lnTo>
                  <a:pt x="847676" y="310509"/>
                </a:lnTo>
                <a:lnTo>
                  <a:pt x="885839" y="293355"/>
                </a:lnTo>
                <a:lnTo>
                  <a:pt x="984784" y="244315"/>
                </a:lnTo>
                <a:lnTo>
                  <a:pt x="1019765" y="228542"/>
                </a:lnTo>
                <a:lnTo>
                  <a:pt x="1064999" y="208767"/>
                </a:lnTo>
                <a:lnTo>
                  <a:pt x="1103039" y="190708"/>
                </a:lnTo>
                <a:lnTo>
                  <a:pt x="1133276" y="172722"/>
                </a:lnTo>
                <a:lnTo>
                  <a:pt x="1171042" y="151744"/>
                </a:lnTo>
                <a:lnTo>
                  <a:pt x="1227298" y="123168"/>
                </a:lnTo>
                <a:lnTo>
                  <a:pt x="1258570" y="104450"/>
                </a:lnTo>
                <a:lnTo>
                  <a:pt x="1302001" y="84495"/>
                </a:lnTo>
                <a:lnTo>
                  <a:pt x="1332069" y="69709"/>
                </a:lnTo>
                <a:lnTo>
                  <a:pt x="1362497" y="52302"/>
                </a:lnTo>
                <a:lnTo>
                  <a:pt x="1391057" y="33217"/>
                </a:lnTo>
                <a:lnTo>
                  <a:pt x="1402684" y="27194"/>
                </a:lnTo>
                <a:lnTo>
                  <a:pt x="1407562" y="25587"/>
                </a:lnTo>
                <a:lnTo>
                  <a:pt x="1416370" y="20416"/>
                </a:lnTo>
                <a:lnTo>
                  <a:pt x="1420497" y="17259"/>
                </a:lnTo>
                <a:lnTo>
                  <a:pt x="1428468" y="13751"/>
                </a:lnTo>
                <a:lnTo>
                  <a:pt x="1440096" y="11776"/>
                </a:lnTo>
                <a:lnTo>
                  <a:pt x="1443934" y="11498"/>
                </a:lnTo>
                <a:lnTo>
                  <a:pt x="1473329" y="0"/>
                </a:lnTo>
                <a:lnTo>
                  <a:pt x="1463039" y="109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"/>
          <p:cNvSpPr/>
          <p:nvPr/>
        </p:nvSpPr>
        <p:spPr>
          <a:xfrm>
            <a:off x="4069689" y="4298166"/>
            <a:ext cx="307997" cy="296694"/>
          </a:xfrm>
          <a:custGeom>
            <a:avLst/>
            <a:gdLst/>
            <a:ahLst/>
            <a:cxnLst/>
            <a:rect l="0" t="0" r="0" b="0"/>
            <a:pathLst>
              <a:path w="307997" h="296694">
                <a:moveTo>
                  <a:pt x="22251" y="22373"/>
                </a:moveTo>
                <a:lnTo>
                  <a:pt x="6342" y="38282"/>
                </a:lnTo>
                <a:lnTo>
                  <a:pt x="4025" y="41869"/>
                </a:lnTo>
                <a:lnTo>
                  <a:pt x="1450" y="49242"/>
                </a:lnTo>
                <a:lnTo>
                  <a:pt x="306" y="56752"/>
                </a:lnTo>
                <a:lnTo>
                  <a:pt x="0" y="60532"/>
                </a:lnTo>
                <a:lnTo>
                  <a:pt x="1067" y="63053"/>
                </a:lnTo>
                <a:lnTo>
                  <a:pt x="3049" y="64733"/>
                </a:lnTo>
                <a:lnTo>
                  <a:pt x="5639" y="65853"/>
                </a:lnTo>
                <a:lnTo>
                  <a:pt x="11904" y="67098"/>
                </a:lnTo>
                <a:lnTo>
                  <a:pt x="18923" y="67651"/>
                </a:lnTo>
                <a:lnTo>
                  <a:pt x="26275" y="67897"/>
                </a:lnTo>
                <a:lnTo>
                  <a:pt x="43622" y="68035"/>
                </a:lnTo>
                <a:lnTo>
                  <a:pt x="49198" y="66785"/>
                </a:lnTo>
                <a:lnTo>
                  <a:pt x="63114" y="60227"/>
                </a:lnTo>
                <a:lnTo>
                  <a:pt x="71315" y="58247"/>
                </a:lnTo>
                <a:lnTo>
                  <a:pt x="79194" y="57367"/>
                </a:lnTo>
                <a:lnTo>
                  <a:pt x="83073" y="57132"/>
                </a:lnTo>
                <a:lnTo>
                  <a:pt x="89469" y="55706"/>
                </a:lnTo>
                <a:lnTo>
                  <a:pt x="97543" y="53485"/>
                </a:lnTo>
                <a:lnTo>
                  <a:pt x="106735" y="50735"/>
                </a:lnTo>
                <a:lnTo>
                  <a:pt x="114134" y="47631"/>
                </a:lnTo>
                <a:lnTo>
                  <a:pt x="120336" y="44292"/>
                </a:lnTo>
                <a:lnTo>
                  <a:pt x="125741" y="40796"/>
                </a:lnTo>
                <a:lnTo>
                  <a:pt x="135133" y="36911"/>
                </a:lnTo>
                <a:lnTo>
                  <a:pt x="139415" y="35876"/>
                </a:lnTo>
                <a:lnTo>
                  <a:pt x="144811" y="33915"/>
                </a:lnTo>
                <a:lnTo>
                  <a:pt x="150947" y="31337"/>
                </a:lnTo>
                <a:lnTo>
                  <a:pt x="157578" y="28350"/>
                </a:lnTo>
                <a:lnTo>
                  <a:pt x="165809" y="25087"/>
                </a:lnTo>
                <a:lnTo>
                  <a:pt x="185114" y="18076"/>
                </a:lnTo>
                <a:lnTo>
                  <a:pt x="194326" y="15699"/>
                </a:lnTo>
                <a:lnTo>
                  <a:pt x="203008" y="14114"/>
                </a:lnTo>
                <a:lnTo>
                  <a:pt x="211336" y="13057"/>
                </a:lnTo>
                <a:lnTo>
                  <a:pt x="218157" y="12353"/>
                </a:lnTo>
                <a:lnTo>
                  <a:pt x="223975" y="11883"/>
                </a:lnTo>
                <a:lnTo>
                  <a:pt x="229123" y="11570"/>
                </a:lnTo>
                <a:lnTo>
                  <a:pt x="233826" y="10091"/>
                </a:lnTo>
                <a:lnTo>
                  <a:pt x="242438" y="5061"/>
                </a:lnTo>
                <a:lnTo>
                  <a:pt x="250498" y="1979"/>
                </a:lnTo>
                <a:lnTo>
                  <a:pt x="254426" y="1157"/>
                </a:lnTo>
                <a:lnTo>
                  <a:pt x="260854" y="609"/>
                </a:lnTo>
                <a:lnTo>
                  <a:pt x="268950" y="244"/>
                </a:lnTo>
                <a:lnTo>
                  <a:pt x="278156" y="0"/>
                </a:lnTo>
                <a:lnTo>
                  <a:pt x="284295" y="1108"/>
                </a:lnTo>
                <a:lnTo>
                  <a:pt x="288387" y="3117"/>
                </a:lnTo>
                <a:lnTo>
                  <a:pt x="291115" y="5725"/>
                </a:lnTo>
                <a:lnTo>
                  <a:pt x="294203" y="7465"/>
                </a:lnTo>
                <a:lnTo>
                  <a:pt x="303348" y="9913"/>
                </a:lnTo>
                <a:lnTo>
                  <a:pt x="305933" y="10485"/>
                </a:lnTo>
                <a:lnTo>
                  <a:pt x="306622" y="11908"/>
                </a:lnTo>
                <a:lnTo>
                  <a:pt x="307592" y="19978"/>
                </a:lnTo>
                <a:lnTo>
                  <a:pt x="307819" y="26812"/>
                </a:lnTo>
                <a:lnTo>
                  <a:pt x="307965" y="42817"/>
                </a:lnTo>
                <a:lnTo>
                  <a:pt x="307996" y="70331"/>
                </a:lnTo>
                <a:lnTo>
                  <a:pt x="306727" y="75935"/>
                </a:lnTo>
                <a:lnTo>
                  <a:pt x="304612" y="82211"/>
                </a:lnTo>
                <a:lnTo>
                  <a:pt x="301932" y="88935"/>
                </a:lnTo>
                <a:lnTo>
                  <a:pt x="298874" y="94688"/>
                </a:lnTo>
                <a:lnTo>
                  <a:pt x="295567" y="99793"/>
                </a:lnTo>
                <a:lnTo>
                  <a:pt x="292092" y="104466"/>
                </a:lnTo>
                <a:lnTo>
                  <a:pt x="287234" y="115202"/>
                </a:lnTo>
                <a:lnTo>
                  <a:pt x="281456" y="129979"/>
                </a:lnTo>
                <a:lnTo>
                  <a:pt x="268263" y="165448"/>
                </a:lnTo>
                <a:lnTo>
                  <a:pt x="253933" y="202379"/>
                </a:lnTo>
                <a:lnTo>
                  <a:pt x="247826" y="216037"/>
                </a:lnTo>
                <a:lnTo>
                  <a:pt x="242484" y="226412"/>
                </a:lnTo>
                <a:lnTo>
                  <a:pt x="237653" y="234599"/>
                </a:lnTo>
                <a:lnTo>
                  <a:pt x="233162" y="242597"/>
                </a:lnTo>
                <a:lnTo>
                  <a:pt x="224786" y="258257"/>
                </a:lnTo>
                <a:lnTo>
                  <a:pt x="222044" y="264719"/>
                </a:lnTo>
                <a:lnTo>
                  <a:pt x="220216" y="270297"/>
                </a:lnTo>
                <a:lnTo>
                  <a:pt x="217283" y="282307"/>
                </a:lnTo>
                <a:lnTo>
                  <a:pt x="216881" y="287336"/>
                </a:lnTo>
                <a:lnTo>
                  <a:pt x="216561" y="2966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"/>
          <p:cNvSpPr/>
          <p:nvPr/>
        </p:nvSpPr>
        <p:spPr>
          <a:xfrm>
            <a:off x="4491990" y="4150880"/>
            <a:ext cx="341993" cy="146578"/>
          </a:xfrm>
          <a:custGeom>
            <a:avLst/>
            <a:gdLst/>
            <a:ahLst/>
            <a:cxnLst/>
            <a:rect l="0" t="0" r="0" b="0"/>
            <a:pathLst>
              <a:path w="341993" h="146578">
                <a:moveTo>
                  <a:pt x="0" y="135370"/>
                </a:moveTo>
                <a:lnTo>
                  <a:pt x="17027" y="135370"/>
                </a:lnTo>
                <a:lnTo>
                  <a:pt x="24051" y="131559"/>
                </a:lnTo>
                <a:lnTo>
                  <a:pt x="33814" y="125209"/>
                </a:lnTo>
                <a:lnTo>
                  <a:pt x="45402" y="117166"/>
                </a:lnTo>
                <a:lnTo>
                  <a:pt x="63288" y="106724"/>
                </a:lnTo>
                <a:lnTo>
                  <a:pt x="85372" y="94682"/>
                </a:lnTo>
                <a:lnTo>
                  <a:pt x="178333" y="46378"/>
                </a:lnTo>
                <a:lnTo>
                  <a:pt x="187468" y="41752"/>
                </a:lnTo>
                <a:lnTo>
                  <a:pt x="199909" y="37398"/>
                </a:lnTo>
                <a:lnTo>
                  <a:pt x="214552" y="33225"/>
                </a:lnTo>
                <a:lnTo>
                  <a:pt x="230665" y="29173"/>
                </a:lnTo>
                <a:lnTo>
                  <a:pt x="242676" y="25202"/>
                </a:lnTo>
                <a:lnTo>
                  <a:pt x="251954" y="21284"/>
                </a:lnTo>
                <a:lnTo>
                  <a:pt x="259409" y="17403"/>
                </a:lnTo>
                <a:lnTo>
                  <a:pt x="268189" y="14815"/>
                </a:lnTo>
                <a:lnTo>
                  <a:pt x="277852" y="13090"/>
                </a:lnTo>
                <a:lnTo>
                  <a:pt x="288105" y="11939"/>
                </a:lnTo>
                <a:lnTo>
                  <a:pt x="297480" y="9903"/>
                </a:lnTo>
                <a:lnTo>
                  <a:pt x="306270" y="7275"/>
                </a:lnTo>
                <a:lnTo>
                  <a:pt x="314670" y="4253"/>
                </a:lnTo>
                <a:lnTo>
                  <a:pt x="321540" y="2238"/>
                </a:lnTo>
                <a:lnTo>
                  <a:pt x="327390" y="896"/>
                </a:lnTo>
                <a:lnTo>
                  <a:pt x="332560" y="0"/>
                </a:lnTo>
                <a:lnTo>
                  <a:pt x="336006" y="673"/>
                </a:lnTo>
                <a:lnTo>
                  <a:pt x="338304" y="2392"/>
                </a:lnTo>
                <a:lnTo>
                  <a:pt x="341992" y="8208"/>
                </a:lnTo>
                <a:lnTo>
                  <a:pt x="341024" y="8685"/>
                </a:lnTo>
                <a:lnTo>
                  <a:pt x="336563" y="9215"/>
                </a:lnTo>
                <a:lnTo>
                  <a:pt x="328515" y="11896"/>
                </a:lnTo>
                <a:lnTo>
                  <a:pt x="302640" y="21649"/>
                </a:lnTo>
                <a:lnTo>
                  <a:pt x="291930" y="26536"/>
                </a:lnTo>
                <a:lnTo>
                  <a:pt x="283520" y="31064"/>
                </a:lnTo>
                <a:lnTo>
                  <a:pt x="276643" y="35352"/>
                </a:lnTo>
                <a:lnTo>
                  <a:pt x="269518" y="39481"/>
                </a:lnTo>
                <a:lnTo>
                  <a:pt x="254829" y="47456"/>
                </a:lnTo>
                <a:lnTo>
                  <a:pt x="220144" y="65153"/>
                </a:lnTo>
                <a:lnTo>
                  <a:pt x="210262" y="70778"/>
                </a:lnTo>
                <a:lnTo>
                  <a:pt x="202404" y="75799"/>
                </a:lnTo>
                <a:lnTo>
                  <a:pt x="195896" y="80415"/>
                </a:lnTo>
                <a:lnTo>
                  <a:pt x="189017" y="84764"/>
                </a:lnTo>
                <a:lnTo>
                  <a:pt x="181891" y="88932"/>
                </a:lnTo>
                <a:lnTo>
                  <a:pt x="174601" y="92981"/>
                </a:lnTo>
                <a:lnTo>
                  <a:pt x="165930" y="96951"/>
                </a:lnTo>
                <a:lnTo>
                  <a:pt x="156340" y="100867"/>
                </a:lnTo>
                <a:lnTo>
                  <a:pt x="78315" y="131510"/>
                </a:lnTo>
                <a:lnTo>
                  <a:pt x="69520" y="133654"/>
                </a:lnTo>
                <a:lnTo>
                  <a:pt x="65396" y="134226"/>
                </a:lnTo>
                <a:lnTo>
                  <a:pt x="60108" y="135877"/>
                </a:lnTo>
                <a:lnTo>
                  <a:pt x="54042" y="138248"/>
                </a:lnTo>
                <a:lnTo>
                  <a:pt x="35446" y="146299"/>
                </a:lnTo>
                <a:lnTo>
                  <a:pt x="38190" y="146577"/>
                </a:lnTo>
                <a:lnTo>
                  <a:pt x="68580" y="1353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"/>
          <p:cNvSpPr/>
          <p:nvPr/>
        </p:nvSpPr>
        <p:spPr>
          <a:xfrm>
            <a:off x="3280409" y="4240529"/>
            <a:ext cx="1588771" cy="1040131"/>
          </a:xfrm>
          <a:custGeom>
            <a:avLst/>
            <a:gdLst/>
            <a:ahLst/>
            <a:cxnLst/>
            <a:rect l="0" t="0" r="0" b="0"/>
            <a:pathLst>
              <a:path w="1588771" h="1040131">
                <a:moveTo>
                  <a:pt x="1588770" y="1040130"/>
                </a:moveTo>
                <a:lnTo>
                  <a:pt x="1588770" y="1030289"/>
                </a:lnTo>
                <a:lnTo>
                  <a:pt x="1579645" y="1019889"/>
                </a:lnTo>
                <a:lnTo>
                  <a:pt x="1561902" y="1001874"/>
                </a:lnTo>
                <a:lnTo>
                  <a:pt x="1517246" y="973089"/>
                </a:lnTo>
                <a:lnTo>
                  <a:pt x="1471034" y="939282"/>
                </a:lnTo>
                <a:lnTo>
                  <a:pt x="1411215" y="904582"/>
                </a:lnTo>
                <a:lnTo>
                  <a:pt x="1364985" y="873514"/>
                </a:lnTo>
                <a:lnTo>
                  <a:pt x="1338737" y="855296"/>
                </a:lnTo>
                <a:lnTo>
                  <a:pt x="1314873" y="837198"/>
                </a:lnTo>
                <a:lnTo>
                  <a:pt x="1273866" y="813170"/>
                </a:lnTo>
                <a:lnTo>
                  <a:pt x="1237796" y="787040"/>
                </a:lnTo>
                <a:lnTo>
                  <a:pt x="1207354" y="761376"/>
                </a:lnTo>
                <a:lnTo>
                  <a:pt x="1168559" y="731476"/>
                </a:lnTo>
                <a:lnTo>
                  <a:pt x="1133640" y="705967"/>
                </a:lnTo>
                <a:lnTo>
                  <a:pt x="1098442" y="677978"/>
                </a:lnTo>
                <a:lnTo>
                  <a:pt x="1074765" y="660623"/>
                </a:lnTo>
                <a:lnTo>
                  <a:pt x="1067030" y="653775"/>
                </a:lnTo>
                <a:lnTo>
                  <a:pt x="1048276" y="642781"/>
                </a:lnTo>
                <a:lnTo>
                  <a:pt x="1028511" y="632391"/>
                </a:lnTo>
                <a:lnTo>
                  <a:pt x="987267" y="603727"/>
                </a:lnTo>
                <a:lnTo>
                  <a:pt x="904680" y="554907"/>
                </a:lnTo>
                <a:lnTo>
                  <a:pt x="863090" y="529836"/>
                </a:lnTo>
                <a:lnTo>
                  <a:pt x="822856" y="501441"/>
                </a:lnTo>
                <a:lnTo>
                  <a:pt x="781161" y="478211"/>
                </a:lnTo>
                <a:lnTo>
                  <a:pt x="745382" y="461450"/>
                </a:lnTo>
                <a:lnTo>
                  <a:pt x="701863" y="432345"/>
                </a:lnTo>
                <a:lnTo>
                  <a:pt x="627348" y="385853"/>
                </a:lnTo>
                <a:lnTo>
                  <a:pt x="582626" y="359334"/>
                </a:lnTo>
                <a:lnTo>
                  <a:pt x="529346" y="317438"/>
                </a:lnTo>
                <a:lnTo>
                  <a:pt x="492547" y="297115"/>
                </a:lnTo>
                <a:lnTo>
                  <a:pt x="451446" y="270914"/>
                </a:lnTo>
                <a:lnTo>
                  <a:pt x="419230" y="245089"/>
                </a:lnTo>
                <a:lnTo>
                  <a:pt x="369878" y="214877"/>
                </a:lnTo>
                <a:lnTo>
                  <a:pt x="341440" y="198429"/>
                </a:lnTo>
                <a:lnTo>
                  <a:pt x="301300" y="169437"/>
                </a:lnTo>
                <a:lnTo>
                  <a:pt x="258040" y="141076"/>
                </a:lnTo>
                <a:lnTo>
                  <a:pt x="231782" y="125751"/>
                </a:lnTo>
                <a:lnTo>
                  <a:pt x="214726" y="114307"/>
                </a:lnTo>
                <a:lnTo>
                  <a:pt x="200844" y="105413"/>
                </a:lnTo>
                <a:lnTo>
                  <a:pt x="167849" y="79008"/>
                </a:lnTo>
                <a:lnTo>
                  <a:pt x="127421" y="46636"/>
                </a:lnTo>
                <a:lnTo>
                  <a:pt x="123048" y="42521"/>
                </a:lnTo>
                <a:lnTo>
                  <a:pt x="92621" y="24593"/>
                </a:lnTo>
                <a:lnTo>
                  <a:pt x="72492" y="17281"/>
                </a:lnTo>
                <a:lnTo>
                  <a:pt x="51008" y="12586"/>
                </a:lnTo>
                <a:lnTo>
                  <a:pt x="24937" y="253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"/>
          <p:cNvSpPr/>
          <p:nvPr/>
        </p:nvSpPr>
        <p:spPr>
          <a:xfrm>
            <a:off x="3205595" y="4160534"/>
            <a:ext cx="303415" cy="308596"/>
          </a:xfrm>
          <a:custGeom>
            <a:avLst/>
            <a:gdLst/>
            <a:ahLst/>
            <a:cxnLst/>
            <a:rect l="0" t="0" r="0" b="0"/>
            <a:pathLst>
              <a:path w="303415" h="308596">
                <a:moveTo>
                  <a:pt x="63384" y="308595"/>
                </a:moveTo>
                <a:lnTo>
                  <a:pt x="53544" y="298754"/>
                </a:lnTo>
                <a:lnTo>
                  <a:pt x="49274" y="291098"/>
                </a:lnTo>
                <a:lnTo>
                  <a:pt x="46358" y="285501"/>
                </a:lnTo>
                <a:lnTo>
                  <a:pt x="43117" y="275895"/>
                </a:lnTo>
                <a:lnTo>
                  <a:pt x="42253" y="271555"/>
                </a:lnTo>
                <a:lnTo>
                  <a:pt x="37906" y="263346"/>
                </a:lnTo>
                <a:lnTo>
                  <a:pt x="31741" y="254195"/>
                </a:lnTo>
                <a:lnTo>
                  <a:pt x="28319" y="248198"/>
                </a:lnTo>
                <a:lnTo>
                  <a:pt x="24767" y="241661"/>
                </a:lnTo>
                <a:lnTo>
                  <a:pt x="22400" y="234762"/>
                </a:lnTo>
                <a:lnTo>
                  <a:pt x="20821" y="227623"/>
                </a:lnTo>
                <a:lnTo>
                  <a:pt x="19769" y="220324"/>
                </a:lnTo>
                <a:lnTo>
                  <a:pt x="17797" y="210378"/>
                </a:lnTo>
                <a:lnTo>
                  <a:pt x="12220" y="185780"/>
                </a:lnTo>
                <a:lnTo>
                  <a:pt x="10225" y="175918"/>
                </a:lnTo>
                <a:lnTo>
                  <a:pt x="8895" y="168074"/>
                </a:lnTo>
                <a:lnTo>
                  <a:pt x="8008" y="161575"/>
                </a:lnTo>
                <a:lnTo>
                  <a:pt x="6147" y="153432"/>
                </a:lnTo>
                <a:lnTo>
                  <a:pt x="3636" y="144193"/>
                </a:lnTo>
                <a:lnTo>
                  <a:pt x="692" y="134224"/>
                </a:lnTo>
                <a:lnTo>
                  <a:pt x="0" y="125038"/>
                </a:lnTo>
                <a:lnTo>
                  <a:pt x="808" y="116373"/>
                </a:lnTo>
                <a:lnTo>
                  <a:pt x="2617" y="108058"/>
                </a:lnTo>
                <a:lnTo>
                  <a:pt x="3823" y="98704"/>
                </a:lnTo>
                <a:lnTo>
                  <a:pt x="4627" y="88658"/>
                </a:lnTo>
                <a:lnTo>
                  <a:pt x="5520" y="69875"/>
                </a:lnTo>
                <a:lnTo>
                  <a:pt x="5917" y="57294"/>
                </a:lnTo>
                <a:lnTo>
                  <a:pt x="7293" y="50891"/>
                </a:lnTo>
                <a:lnTo>
                  <a:pt x="9480" y="44083"/>
                </a:lnTo>
                <a:lnTo>
                  <a:pt x="12208" y="37003"/>
                </a:lnTo>
                <a:lnTo>
                  <a:pt x="15297" y="31014"/>
                </a:lnTo>
                <a:lnTo>
                  <a:pt x="18626" y="25751"/>
                </a:lnTo>
                <a:lnTo>
                  <a:pt x="27027" y="14247"/>
                </a:lnTo>
                <a:lnTo>
                  <a:pt x="28175" y="9287"/>
                </a:lnTo>
                <a:lnTo>
                  <a:pt x="28482" y="6187"/>
                </a:lnTo>
                <a:lnTo>
                  <a:pt x="29956" y="4119"/>
                </a:lnTo>
                <a:lnTo>
                  <a:pt x="32209" y="2742"/>
                </a:lnTo>
                <a:lnTo>
                  <a:pt x="38099" y="1210"/>
                </a:lnTo>
                <a:lnTo>
                  <a:pt x="44950" y="530"/>
                </a:lnTo>
                <a:lnTo>
                  <a:pt x="52228" y="227"/>
                </a:lnTo>
                <a:lnTo>
                  <a:pt x="55947" y="147"/>
                </a:lnTo>
                <a:lnTo>
                  <a:pt x="124073" y="0"/>
                </a:lnTo>
                <a:lnTo>
                  <a:pt x="134324" y="1265"/>
                </a:lnTo>
                <a:lnTo>
                  <a:pt x="144967" y="3378"/>
                </a:lnTo>
                <a:lnTo>
                  <a:pt x="155873" y="6057"/>
                </a:lnTo>
                <a:lnTo>
                  <a:pt x="164414" y="7844"/>
                </a:lnTo>
                <a:lnTo>
                  <a:pt x="171377" y="9034"/>
                </a:lnTo>
                <a:lnTo>
                  <a:pt x="177289" y="9828"/>
                </a:lnTo>
                <a:lnTo>
                  <a:pt x="185041" y="11627"/>
                </a:lnTo>
                <a:lnTo>
                  <a:pt x="194019" y="14096"/>
                </a:lnTo>
                <a:lnTo>
                  <a:pt x="203814" y="17013"/>
                </a:lnTo>
                <a:lnTo>
                  <a:pt x="210344" y="20227"/>
                </a:lnTo>
                <a:lnTo>
                  <a:pt x="214698" y="23640"/>
                </a:lnTo>
                <a:lnTo>
                  <a:pt x="217600" y="27185"/>
                </a:lnTo>
                <a:lnTo>
                  <a:pt x="220805" y="29549"/>
                </a:lnTo>
                <a:lnTo>
                  <a:pt x="227753" y="32175"/>
                </a:lnTo>
                <a:lnTo>
                  <a:pt x="232653" y="34145"/>
                </a:lnTo>
                <a:lnTo>
                  <a:pt x="238460" y="36729"/>
                </a:lnTo>
                <a:lnTo>
                  <a:pt x="244872" y="39721"/>
                </a:lnTo>
                <a:lnTo>
                  <a:pt x="250416" y="41716"/>
                </a:lnTo>
                <a:lnTo>
                  <a:pt x="255382" y="43046"/>
                </a:lnTo>
                <a:lnTo>
                  <a:pt x="264287" y="44523"/>
                </a:lnTo>
                <a:lnTo>
                  <a:pt x="272478" y="45180"/>
                </a:lnTo>
                <a:lnTo>
                  <a:pt x="280351" y="45472"/>
                </a:lnTo>
                <a:lnTo>
                  <a:pt x="295754" y="45660"/>
                </a:lnTo>
                <a:lnTo>
                  <a:pt x="298308" y="44405"/>
                </a:lnTo>
                <a:lnTo>
                  <a:pt x="300010" y="42298"/>
                </a:lnTo>
                <a:lnTo>
                  <a:pt x="303414" y="342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"/>
          <p:cNvSpPr/>
          <p:nvPr/>
        </p:nvSpPr>
        <p:spPr>
          <a:xfrm>
            <a:off x="2779078" y="4011929"/>
            <a:ext cx="284162" cy="262892"/>
          </a:xfrm>
          <a:custGeom>
            <a:avLst/>
            <a:gdLst/>
            <a:ahLst/>
            <a:cxnLst/>
            <a:rect l="0" t="0" r="0" b="0"/>
            <a:pathLst>
              <a:path w="284162" h="262892">
                <a:moveTo>
                  <a:pt x="9842" y="0"/>
                </a:moveTo>
                <a:lnTo>
                  <a:pt x="3774" y="6068"/>
                </a:lnTo>
                <a:lnTo>
                  <a:pt x="1986" y="9126"/>
                </a:lnTo>
                <a:lnTo>
                  <a:pt x="0" y="15910"/>
                </a:lnTo>
                <a:lnTo>
                  <a:pt x="741" y="19497"/>
                </a:lnTo>
                <a:lnTo>
                  <a:pt x="4950" y="26869"/>
                </a:lnTo>
                <a:lnTo>
                  <a:pt x="10145" y="34094"/>
                </a:lnTo>
                <a:lnTo>
                  <a:pt x="15480" y="39707"/>
                </a:lnTo>
                <a:lnTo>
                  <a:pt x="18680" y="44251"/>
                </a:lnTo>
                <a:lnTo>
                  <a:pt x="22084" y="49821"/>
                </a:lnTo>
                <a:lnTo>
                  <a:pt x="25623" y="56074"/>
                </a:lnTo>
                <a:lnTo>
                  <a:pt x="27983" y="61513"/>
                </a:lnTo>
                <a:lnTo>
                  <a:pt x="29556" y="66409"/>
                </a:lnTo>
                <a:lnTo>
                  <a:pt x="30604" y="70943"/>
                </a:lnTo>
                <a:lnTo>
                  <a:pt x="32573" y="75235"/>
                </a:lnTo>
                <a:lnTo>
                  <a:pt x="38148" y="83391"/>
                </a:lnTo>
                <a:lnTo>
                  <a:pt x="44859" y="91250"/>
                </a:lnTo>
                <a:lnTo>
                  <a:pt x="52075" y="98975"/>
                </a:lnTo>
                <a:lnTo>
                  <a:pt x="59515" y="106643"/>
                </a:lnTo>
                <a:lnTo>
                  <a:pt x="63277" y="111735"/>
                </a:lnTo>
                <a:lnTo>
                  <a:pt x="67055" y="117670"/>
                </a:lnTo>
                <a:lnTo>
                  <a:pt x="70844" y="124167"/>
                </a:lnTo>
                <a:lnTo>
                  <a:pt x="75910" y="129768"/>
                </a:lnTo>
                <a:lnTo>
                  <a:pt x="81827" y="134772"/>
                </a:lnTo>
                <a:lnTo>
                  <a:pt x="88312" y="139378"/>
                </a:lnTo>
                <a:lnTo>
                  <a:pt x="93905" y="142449"/>
                </a:lnTo>
                <a:lnTo>
                  <a:pt x="98904" y="144496"/>
                </a:lnTo>
                <a:lnTo>
                  <a:pt x="103506" y="145861"/>
                </a:lnTo>
                <a:lnTo>
                  <a:pt x="110385" y="149311"/>
                </a:lnTo>
                <a:lnTo>
                  <a:pt x="118780" y="154151"/>
                </a:lnTo>
                <a:lnTo>
                  <a:pt x="128187" y="159917"/>
                </a:lnTo>
                <a:lnTo>
                  <a:pt x="139539" y="165032"/>
                </a:lnTo>
                <a:lnTo>
                  <a:pt x="152186" y="169711"/>
                </a:lnTo>
                <a:lnTo>
                  <a:pt x="165698" y="174101"/>
                </a:lnTo>
                <a:lnTo>
                  <a:pt x="179786" y="180837"/>
                </a:lnTo>
                <a:lnTo>
                  <a:pt x="194258" y="189138"/>
                </a:lnTo>
                <a:lnTo>
                  <a:pt x="208986" y="198482"/>
                </a:lnTo>
                <a:lnTo>
                  <a:pt x="220074" y="205982"/>
                </a:lnTo>
                <a:lnTo>
                  <a:pt x="228737" y="212251"/>
                </a:lnTo>
                <a:lnTo>
                  <a:pt x="235782" y="217701"/>
                </a:lnTo>
                <a:lnTo>
                  <a:pt x="241748" y="222604"/>
                </a:lnTo>
                <a:lnTo>
                  <a:pt x="246996" y="227143"/>
                </a:lnTo>
                <a:lnTo>
                  <a:pt x="251765" y="231439"/>
                </a:lnTo>
                <a:lnTo>
                  <a:pt x="263836" y="242985"/>
                </a:lnTo>
                <a:lnTo>
                  <a:pt x="284161" y="2628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equiangular triangle is also equilateral.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Corollary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3352800" y="3200400"/>
            <a:ext cx="2514600" cy="2286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"/>
          <p:cNvSpPr/>
          <p:nvPr/>
        </p:nvSpPr>
        <p:spPr>
          <a:xfrm>
            <a:off x="3451859" y="5120685"/>
            <a:ext cx="354331" cy="400631"/>
          </a:xfrm>
          <a:custGeom>
            <a:avLst/>
            <a:gdLst/>
            <a:ahLst/>
            <a:cxnLst/>
            <a:rect l="0" t="0" r="0" b="0"/>
            <a:pathLst>
              <a:path w="354331" h="400631">
                <a:moveTo>
                  <a:pt x="0" y="34244"/>
                </a:moveTo>
                <a:lnTo>
                  <a:pt x="0" y="28177"/>
                </a:lnTo>
                <a:lnTo>
                  <a:pt x="1270" y="26389"/>
                </a:lnTo>
                <a:lnTo>
                  <a:pt x="3387" y="25197"/>
                </a:lnTo>
                <a:lnTo>
                  <a:pt x="6069" y="24403"/>
                </a:lnTo>
                <a:lnTo>
                  <a:pt x="12434" y="20134"/>
                </a:lnTo>
                <a:lnTo>
                  <a:pt x="15910" y="17217"/>
                </a:lnTo>
                <a:lnTo>
                  <a:pt x="19496" y="15273"/>
                </a:lnTo>
                <a:lnTo>
                  <a:pt x="26869" y="13113"/>
                </a:lnTo>
                <a:lnTo>
                  <a:pt x="34379" y="8766"/>
                </a:lnTo>
                <a:lnTo>
                  <a:pt x="38159" y="5829"/>
                </a:lnTo>
                <a:lnTo>
                  <a:pt x="45747" y="2565"/>
                </a:lnTo>
                <a:lnTo>
                  <a:pt x="54622" y="1115"/>
                </a:lnTo>
                <a:lnTo>
                  <a:pt x="60545" y="728"/>
                </a:lnTo>
                <a:lnTo>
                  <a:pt x="67033" y="470"/>
                </a:lnTo>
                <a:lnTo>
                  <a:pt x="94369" y="107"/>
                </a:lnTo>
                <a:lnTo>
                  <a:pt x="114463" y="0"/>
                </a:lnTo>
                <a:lnTo>
                  <a:pt x="120758" y="1255"/>
                </a:lnTo>
                <a:lnTo>
                  <a:pt x="127496" y="3361"/>
                </a:lnTo>
                <a:lnTo>
                  <a:pt x="134528" y="6036"/>
                </a:lnTo>
                <a:lnTo>
                  <a:pt x="140485" y="9089"/>
                </a:lnTo>
                <a:lnTo>
                  <a:pt x="156208" y="19453"/>
                </a:lnTo>
                <a:lnTo>
                  <a:pt x="162559" y="23114"/>
                </a:lnTo>
                <a:lnTo>
                  <a:pt x="169333" y="26824"/>
                </a:lnTo>
                <a:lnTo>
                  <a:pt x="180246" y="34333"/>
                </a:lnTo>
                <a:lnTo>
                  <a:pt x="184934" y="38114"/>
                </a:lnTo>
                <a:lnTo>
                  <a:pt x="191870" y="44444"/>
                </a:lnTo>
                <a:lnTo>
                  <a:pt x="209736" y="61638"/>
                </a:lnTo>
                <a:lnTo>
                  <a:pt x="235146" y="86670"/>
                </a:lnTo>
                <a:lnTo>
                  <a:pt x="245664" y="98404"/>
                </a:lnTo>
                <a:lnTo>
                  <a:pt x="270898" y="128377"/>
                </a:lnTo>
                <a:lnTo>
                  <a:pt x="282199" y="143990"/>
                </a:lnTo>
                <a:lnTo>
                  <a:pt x="292273" y="159477"/>
                </a:lnTo>
                <a:lnTo>
                  <a:pt x="301528" y="174883"/>
                </a:lnTo>
                <a:lnTo>
                  <a:pt x="315200" y="198774"/>
                </a:lnTo>
                <a:lnTo>
                  <a:pt x="320623" y="208701"/>
                </a:lnTo>
                <a:lnTo>
                  <a:pt x="326779" y="219128"/>
                </a:lnTo>
                <a:lnTo>
                  <a:pt x="340392" y="240875"/>
                </a:lnTo>
                <a:lnTo>
                  <a:pt x="345039" y="249468"/>
                </a:lnTo>
                <a:lnTo>
                  <a:pt x="348136" y="256467"/>
                </a:lnTo>
                <a:lnTo>
                  <a:pt x="351577" y="268900"/>
                </a:lnTo>
                <a:lnTo>
                  <a:pt x="352495" y="275772"/>
                </a:lnTo>
                <a:lnTo>
                  <a:pt x="353107" y="282892"/>
                </a:lnTo>
                <a:lnTo>
                  <a:pt x="353515" y="292720"/>
                </a:lnTo>
                <a:lnTo>
                  <a:pt x="354169" y="334833"/>
                </a:lnTo>
                <a:lnTo>
                  <a:pt x="354330" y="393793"/>
                </a:lnTo>
                <a:lnTo>
                  <a:pt x="353060" y="397133"/>
                </a:lnTo>
                <a:lnTo>
                  <a:pt x="350944" y="400630"/>
                </a:lnTo>
                <a:lnTo>
                  <a:pt x="342900" y="4000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"/>
          <p:cNvSpPr/>
          <p:nvPr/>
        </p:nvSpPr>
        <p:spPr>
          <a:xfrm>
            <a:off x="5429321" y="5143500"/>
            <a:ext cx="194239" cy="377190"/>
          </a:xfrm>
          <a:custGeom>
            <a:avLst/>
            <a:gdLst/>
            <a:ahLst/>
            <a:cxnLst/>
            <a:rect l="0" t="0" r="0" b="0"/>
            <a:pathLst>
              <a:path w="194239" h="377190">
                <a:moveTo>
                  <a:pt x="194238" y="0"/>
                </a:moveTo>
                <a:lnTo>
                  <a:pt x="146239" y="47999"/>
                </a:lnTo>
                <a:lnTo>
                  <a:pt x="141919" y="53589"/>
                </a:lnTo>
                <a:lnTo>
                  <a:pt x="137769" y="59856"/>
                </a:lnTo>
                <a:lnTo>
                  <a:pt x="133732" y="66574"/>
                </a:lnTo>
                <a:lnTo>
                  <a:pt x="122473" y="84198"/>
                </a:lnTo>
                <a:lnTo>
                  <a:pt x="82414" y="144760"/>
                </a:lnTo>
                <a:lnTo>
                  <a:pt x="72699" y="158737"/>
                </a:lnTo>
                <a:lnTo>
                  <a:pt x="64952" y="169324"/>
                </a:lnTo>
                <a:lnTo>
                  <a:pt x="58518" y="177653"/>
                </a:lnTo>
                <a:lnTo>
                  <a:pt x="52958" y="185745"/>
                </a:lnTo>
                <a:lnTo>
                  <a:pt x="47981" y="193680"/>
                </a:lnTo>
                <a:lnTo>
                  <a:pt x="43394" y="201510"/>
                </a:lnTo>
                <a:lnTo>
                  <a:pt x="31523" y="220370"/>
                </a:lnTo>
                <a:lnTo>
                  <a:pt x="24801" y="230733"/>
                </a:lnTo>
                <a:lnTo>
                  <a:pt x="19051" y="238912"/>
                </a:lnTo>
                <a:lnTo>
                  <a:pt x="13946" y="245635"/>
                </a:lnTo>
                <a:lnTo>
                  <a:pt x="9274" y="251386"/>
                </a:lnTo>
                <a:lnTo>
                  <a:pt x="6159" y="257761"/>
                </a:lnTo>
                <a:lnTo>
                  <a:pt x="4082" y="264550"/>
                </a:lnTo>
                <a:lnTo>
                  <a:pt x="2697" y="271616"/>
                </a:lnTo>
                <a:lnTo>
                  <a:pt x="1159" y="282855"/>
                </a:lnTo>
                <a:lnTo>
                  <a:pt x="476" y="292083"/>
                </a:lnTo>
                <a:lnTo>
                  <a:pt x="172" y="300418"/>
                </a:lnTo>
                <a:lnTo>
                  <a:pt x="0" y="312250"/>
                </a:lnTo>
                <a:lnTo>
                  <a:pt x="3347" y="323351"/>
                </a:lnTo>
                <a:lnTo>
                  <a:pt x="6018" y="329867"/>
                </a:lnTo>
                <a:lnTo>
                  <a:pt x="8985" y="340494"/>
                </a:lnTo>
                <a:lnTo>
                  <a:pt x="9776" y="345106"/>
                </a:lnTo>
                <a:lnTo>
                  <a:pt x="12843" y="349451"/>
                </a:lnTo>
                <a:lnTo>
                  <a:pt x="17429" y="353617"/>
                </a:lnTo>
                <a:lnTo>
                  <a:pt x="34219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4320540" y="3554729"/>
            <a:ext cx="514351" cy="90818"/>
          </a:xfrm>
          <a:custGeom>
            <a:avLst/>
            <a:gdLst/>
            <a:ahLst/>
            <a:cxnLst/>
            <a:rect l="0" t="0" r="0" b="0"/>
            <a:pathLst>
              <a:path w="514351" h="90818">
                <a:moveTo>
                  <a:pt x="0" y="11430"/>
                </a:moveTo>
                <a:lnTo>
                  <a:pt x="6068" y="11430"/>
                </a:lnTo>
                <a:lnTo>
                  <a:pt x="9125" y="12700"/>
                </a:lnTo>
                <a:lnTo>
                  <a:pt x="12433" y="14817"/>
                </a:lnTo>
                <a:lnTo>
                  <a:pt x="15909" y="17499"/>
                </a:lnTo>
                <a:lnTo>
                  <a:pt x="19495" y="19286"/>
                </a:lnTo>
                <a:lnTo>
                  <a:pt x="26868" y="21272"/>
                </a:lnTo>
                <a:lnTo>
                  <a:pt x="41949" y="22547"/>
                </a:lnTo>
                <a:lnTo>
                  <a:pt x="49547" y="22721"/>
                </a:lnTo>
                <a:lnTo>
                  <a:pt x="53351" y="24037"/>
                </a:lnTo>
                <a:lnTo>
                  <a:pt x="57157" y="26185"/>
                </a:lnTo>
                <a:lnTo>
                  <a:pt x="60965" y="28887"/>
                </a:lnTo>
                <a:lnTo>
                  <a:pt x="64773" y="30688"/>
                </a:lnTo>
                <a:lnTo>
                  <a:pt x="72391" y="32690"/>
                </a:lnTo>
                <a:lnTo>
                  <a:pt x="76201" y="34493"/>
                </a:lnTo>
                <a:lnTo>
                  <a:pt x="80010" y="36966"/>
                </a:lnTo>
                <a:lnTo>
                  <a:pt x="83820" y="39884"/>
                </a:lnTo>
                <a:lnTo>
                  <a:pt x="87630" y="41829"/>
                </a:lnTo>
                <a:lnTo>
                  <a:pt x="95250" y="43991"/>
                </a:lnTo>
                <a:lnTo>
                  <a:pt x="100330" y="45838"/>
                </a:lnTo>
                <a:lnTo>
                  <a:pt x="106256" y="48339"/>
                </a:lnTo>
                <a:lnTo>
                  <a:pt x="112747" y="51276"/>
                </a:lnTo>
                <a:lnTo>
                  <a:pt x="118345" y="53234"/>
                </a:lnTo>
                <a:lnTo>
                  <a:pt x="134831" y="57260"/>
                </a:lnTo>
                <a:lnTo>
                  <a:pt x="152635" y="62702"/>
                </a:lnTo>
                <a:lnTo>
                  <a:pt x="161446" y="64662"/>
                </a:lnTo>
                <a:lnTo>
                  <a:pt x="169861" y="65968"/>
                </a:lnTo>
                <a:lnTo>
                  <a:pt x="178010" y="66839"/>
                </a:lnTo>
                <a:lnTo>
                  <a:pt x="184713" y="68690"/>
                </a:lnTo>
                <a:lnTo>
                  <a:pt x="190452" y="71193"/>
                </a:lnTo>
                <a:lnTo>
                  <a:pt x="195548" y="74132"/>
                </a:lnTo>
                <a:lnTo>
                  <a:pt x="207835" y="77362"/>
                </a:lnTo>
                <a:lnTo>
                  <a:pt x="224917" y="80784"/>
                </a:lnTo>
                <a:lnTo>
                  <a:pt x="245194" y="84336"/>
                </a:lnTo>
                <a:lnTo>
                  <a:pt x="261253" y="86704"/>
                </a:lnTo>
                <a:lnTo>
                  <a:pt x="274498" y="88283"/>
                </a:lnTo>
                <a:lnTo>
                  <a:pt x="285869" y="89336"/>
                </a:lnTo>
                <a:lnTo>
                  <a:pt x="297259" y="90037"/>
                </a:lnTo>
                <a:lnTo>
                  <a:pt x="320075" y="90817"/>
                </a:lnTo>
                <a:lnTo>
                  <a:pt x="332763" y="89755"/>
                </a:lnTo>
                <a:lnTo>
                  <a:pt x="346302" y="87777"/>
                </a:lnTo>
                <a:lnTo>
                  <a:pt x="360408" y="85188"/>
                </a:lnTo>
                <a:lnTo>
                  <a:pt x="373622" y="82192"/>
                </a:lnTo>
                <a:lnTo>
                  <a:pt x="386241" y="78925"/>
                </a:lnTo>
                <a:lnTo>
                  <a:pt x="398464" y="75477"/>
                </a:lnTo>
                <a:lnTo>
                  <a:pt x="410423" y="70638"/>
                </a:lnTo>
                <a:lnTo>
                  <a:pt x="422205" y="64872"/>
                </a:lnTo>
                <a:lnTo>
                  <a:pt x="433870" y="58488"/>
                </a:lnTo>
                <a:lnTo>
                  <a:pt x="444186" y="51692"/>
                </a:lnTo>
                <a:lnTo>
                  <a:pt x="453604" y="44622"/>
                </a:lnTo>
                <a:lnTo>
                  <a:pt x="462423" y="37368"/>
                </a:lnTo>
                <a:lnTo>
                  <a:pt x="469572" y="31262"/>
                </a:lnTo>
                <a:lnTo>
                  <a:pt x="475607" y="25922"/>
                </a:lnTo>
                <a:lnTo>
                  <a:pt x="480902" y="21091"/>
                </a:lnTo>
                <a:lnTo>
                  <a:pt x="485701" y="17871"/>
                </a:lnTo>
                <a:lnTo>
                  <a:pt x="490171" y="15724"/>
                </a:lnTo>
                <a:lnTo>
                  <a:pt x="500401" y="12278"/>
                </a:lnTo>
                <a:lnTo>
                  <a:pt x="502511" y="10726"/>
                </a:lnTo>
                <a:lnTo>
                  <a:pt x="505187" y="8421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3794759" y="4149089"/>
            <a:ext cx="548642" cy="308612"/>
          </a:xfrm>
          <a:custGeom>
            <a:avLst/>
            <a:gdLst/>
            <a:ahLst/>
            <a:cxnLst/>
            <a:rect l="0" t="0" r="0" b="0"/>
            <a:pathLst>
              <a:path w="548642" h="308612">
                <a:moveTo>
                  <a:pt x="0" y="0"/>
                </a:moveTo>
                <a:lnTo>
                  <a:pt x="17028" y="0"/>
                </a:lnTo>
                <a:lnTo>
                  <a:pt x="18972" y="1270"/>
                </a:lnTo>
                <a:lnTo>
                  <a:pt x="20268" y="3387"/>
                </a:lnTo>
                <a:lnTo>
                  <a:pt x="21132" y="6069"/>
                </a:lnTo>
                <a:lnTo>
                  <a:pt x="22978" y="7856"/>
                </a:lnTo>
                <a:lnTo>
                  <a:pt x="25479" y="9047"/>
                </a:lnTo>
                <a:lnTo>
                  <a:pt x="28416" y="9842"/>
                </a:lnTo>
                <a:lnTo>
                  <a:pt x="41840" y="17498"/>
                </a:lnTo>
                <a:lnTo>
                  <a:pt x="57966" y="26827"/>
                </a:lnTo>
                <a:lnTo>
                  <a:pt x="69366" y="30974"/>
                </a:lnTo>
                <a:lnTo>
                  <a:pt x="85440" y="39590"/>
                </a:lnTo>
                <a:lnTo>
                  <a:pt x="95060" y="45443"/>
                </a:lnTo>
                <a:lnTo>
                  <a:pt x="104014" y="51886"/>
                </a:lnTo>
                <a:lnTo>
                  <a:pt x="112523" y="58721"/>
                </a:lnTo>
                <a:lnTo>
                  <a:pt x="120735" y="65817"/>
                </a:lnTo>
                <a:lnTo>
                  <a:pt x="128750" y="71818"/>
                </a:lnTo>
                <a:lnTo>
                  <a:pt x="136634" y="77089"/>
                </a:lnTo>
                <a:lnTo>
                  <a:pt x="153436" y="86332"/>
                </a:lnTo>
                <a:lnTo>
                  <a:pt x="163251" y="90575"/>
                </a:lnTo>
                <a:lnTo>
                  <a:pt x="173604" y="94673"/>
                </a:lnTo>
                <a:lnTo>
                  <a:pt x="183046" y="99946"/>
                </a:lnTo>
                <a:lnTo>
                  <a:pt x="191881" y="106001"/>
                </a:lnTo>
                <a:lnTo>
                  <a:pt x="200311" y="112577"/>
                </a:lnTo>
                <a:lnTo>
                  <a:pt x="209741" y="119502"/>
                </a:lnTo>
                <a:lnTo>
                  <a:pt x="230379" y="133969"/>
                </a:lnTo>
                <a:lnTo>
                  <a:pt x="239946" y="140113"/>
                </a:lnTo>
                <a:lnTo>
                  <a:pt x="248864" y="145479"/>
                </a:lnTo>
                <a:lnTo>
                  <a:pt x="265547" y="154828"/>
                </a:lnTo>
                <a:lnTo>
                  <a:pt x="281428" y="163215"/>
                </a:lnTo>
                <a:lnTo>
                  <a:pt x="290488" y="168500"/>
                </a:lnTo>
                <a:lnTo>
                  <a:pt x="320175" y="186804"/>
                </a:lnTo>
                <a:lnTo>
                  <a:pt x="329020" y="191846"/>
                </a:lnTo>
                <a:lnTo>
                  <a:pt x="337457" y="196477"/>
                </a:lnTo>
                <a:lnTo>
                  <a:pt x="346891" y="200835"/>
                </a:lnTo>
                <a:lnTo>
                  <a:pt x="356991" y="205010"/>
                </a:lnTo>
                <a:lnTo>
                  <a:pt x="367534" y="209063"/>
                </a:lnTo>
                <a:lnTo>
                  <a:pt x="378373" y="214306"/>
                </a:lnTo>
                <a:lnTo>
                  <a:pt x="389409" y="220341"/>
                </a:lnTo>
                <a:lnTo>
                  <a:pt x="400576" y="226904"/>
                </a:lnTo>
                <a:lnTo>
                  <a:pt x="483880" y="277984"/>
                </a:lnTo>
                <a:lnTo>
                  <a:pt x="499117" y="286922"/>
                </a:lnTo>
                <a:lnTo>
                  <a:pt x="548641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4937759" y="4171950"/>
            <a:ext cx="571501" cy="274320"/>
          </a:xfrm>
          <a:custGeom>
            <a:avLst/>
            <a:gdLst/>
            <a:ahLst/>
            <a:cxnLst/>
            <a:rect l="0" t="0" r="0" b="0"/>
            <a:pathLst>
              <a:path w="571501" h="274320">
                <a:moveTo>
                  <a:pt x="0" y="274319"/>
                </a:moveTo>
                <a:lnTo>
                  <a:pt x="15909" y="258410"/>
                </a:lnTo>
                <a:lnTo>
                  <a:pt x="20767" y="256094"/>
                </a:lnTo>
                <a:lnTo>
                  <a:pt x="38468" y="251562"/>
                </a:lnTo>
                <a:lnTo>
                  <a:pt x="48001" y="246002"/>
                </a:lnTo>
                <a:lnTo>
                  <a:pt x="57401" y="241471"/>
                </a:lnTo>
                <a:lnTo>
                  <a:pt x="70017" y="235911"/>
                </a:lnTo>
                <a:lnTo>
                  <a:pt x="84779" y="229664"/>
                </a:lnTo>
                <a:lnTo>
                  <a:pt x="97159" y="222959"/>
                </a:lnTo>
                <a:lnTo>
                  <a:pt x="107953" y="215949"/>
                </a:lnTo>
                <a:lnTo>
                  <a:pt x="117689" y="208736"/>
                </a:lnTo>
                <a:lnTo>
                  <a:pt x="127989" y="202657"/>
                </a:lnTo>
                <a:lnTo>
                  <a:pt x="138666" y="197335"/>
                </a:lnTo>
                <a:lnTo>
                  <a:pt x="149594" y="192516"/>
                </a:lnTo>
                <a:lnTo>
                  <a:pt x="160690" y="186764"/>
                </a:lnTo>
                <a:lnTo>
                  <a:pt x="171896" y="180389"/>
                </a:lnTo>
                <a:lnTo>
                  <a:pt x="183178" y="173599"/>
                </a:lnTo>
                <a:lnTo>
                  <a:pt x="197049" y="166532"/>
                </a:lnTo>
                <a:lnTo>
                  <a:pt x="212646" y="159282"/>
                </a:lnTo>
                <a:lnTo>
                  <a:pt x="229394" y="151907"/>
                </a:lnTo>
                <a:lnTo>
                  <a:pt x="244370" y="144452"/>
                </a:lnTo>
                <a:lnTo>
                  <a:pt x="258163" y="136941"/>
                </a:lnTo>
                <a:lnTo>
                  <a:pt x="271169" y="129394"/>
                </a:lnTo>
                <a:lnTo>
                  <a:pt x="283650" y="123092"/>
                </a:lnTo>
                <a:lnTo>
                  <a:pt x="295780" y="117621"/>
                </a:lnTo>
                <a:lnTo>
                  <a:pt x="307677" y="112704"/>
                </a:lnTo>
                <a:lnTo>
                  <a:pt x="319418" y="106886"/>
                </a:lnTo>
                <a:lnTo>
                  <a:pt x="331055" y="100467"/>
                </a:lnTo>
                <a:lnTo>
                  <a:pt x="342624" y="93648"/>
                </a:lnTo>
                <a:lnTo>
                  <a:pt x="362251" y="82684"/>
                </a:lnTo>
                <a:lnTo>
                  <a:pt x="371041" y="77983"/>
                </a:lnTo>
                <a:lnTo>
                  <a:pt x="380711" y="72308"/>
                </a:lnTo>
                <a:lnTo>
                  <a:pt x="401615" y="59230"/>
                </a:lnTo>
                <a:lnTo>
                  <a:pt x="412524" y="53456"/>
                </a:lnTo>
                <a:lnTo>
                  <a:pt x="423606" y="48338"/>
                </a:lnTo>
                <a:lnTo>
                  <a:pt x="434804" y="43655"/>
                </a:lnTo>
                <a:lnTo>
                  <a:pt x="454020" y="35065"/>
                </a:lnTo>
                <a:lnTo>
                  <a:pt x="479118" y="23089"/>
                </a:lnTo>
                <a:lnTo>
                  <a:pt x="487052" y="19203"/>
                </a:lnTo>
                <a:lnTo>
                  <a:pt x="498692" y="15341"/>
                </a:lnTo>
                <a:lnTo>
                  <a:pt x="512801" y="11497"/>
                </a:lnTo>
                <a:lnTo>
                  <a:pt x="528558" y="7665"/>
                </a:lnTo>
                <a:lnTo>
                  <a:pt x="540332" y="5110"/>
                </a:lnTo>
                <a:lnTo>
                  <a:pt x="549451" y="3406"/>
                </a:lnTo>
                <a:lnTo>
                  <a:pt x="5715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4572000" y="5234939"/>
            <a:ext cx="1" cy="651512"/>
          </a:xfrm>
          <a:custGeom>
            <a:avLst/>
            <a:gdLst/>
            <a:ahLst/>
            <a:cxnLst/>
            <a:rect l="0" t="0" r="0" b="0"/>
            <a:pathLst>
              <a:path w="1" h="651512">
                <a:moveTo>
                  <a:pt x="0" y="0"/>
                </a:moveTo>
                <a:lnTo>
                  <a:pt x="0" y="6515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3268979" y="2023110"/>
            <a:ext cx="1748792" cy="2537460"/>
          </a:xfrm>
          <a:custGeom>
            <a:avLst/>
            <a:gdLst/>
            <a:ahLst/>
            <a:cxnLst/>
            <a:rect l="0" t="0" r="0" b="0"/>
            <a:pathLst>
              <a:path w="1748792" h="2537460">
                <a:moveTo>
                  <a:pt x="0" y="2537459"/>
                </a:moveTo>
                <a:lnTo>
                  <a:pt x="0" y="2509142"/>
                </a:lnTo>
                <a:lnTo>
                  <a:pt x="1271" y="2507151"/>
                </a:lnTo>
                <a:lnTo>
                  <a:pt x="3387" y="2505824"/>
                </a:lnTo>
                <a:lnTo>
                  <a:pt x="6069" y="2504939"/>
                </a:lnTo>
                <a:lnTo>
                  <a:pt x="12434" y="2500569"/>
                </a:lnTo>
                <a:lnTo>
                  <a:pt x="15910" y="2497626"/>
                </a:lnTo>
                <a:lnTo>
                  <a:pt x="18226" y="2494394"/>
                </a:lnTo>
                <a:lnTo>
                  <a:pt x="22758" y="2483777"/>
                </a:lnTo>
                <a:lnTo>
                  <a:pt x="38589" y="2465024"/>
                </a:lnTo>
                <a:lnTo>
                  <a:pt x="40966" y="2459959"/>
                </a:lnTo>
                <a:lnTo>
                  <a:pt x="43607" y="2447558"/>
                </a:lnTo>
                <a:lnTo>
                  <a:pt x="51555" y="2433580"/>
                </a:lnTo>
                <a:lnTo>
                  <a:pt x="70309" y="2404657"/>
                </a:lnTo>
                <a:lnTo>
                  <a:pt x="114048" y="2331424"/>
                </a:lnTo>
                <a:lnTo>
                  <a:pt x="123079" y="2316348"/>
                </a:lnTo>
                <a:lnTo>
                  <a:pt x="150797" y="2278363"/>
                </a:lnTo>
                <a:lnTo>
                  <a:pt x="174626" y="2231231"/>
                </a:lnTo>
                <a:lnTo>
                  <a:pt x="208626" y="2180636"/>
                </a:lnTo>
                <a:lnTo>
                  <a:pt x="241790" y="2119113"/>
                </a:lnTo>
                <a:lnTo>
                  <a:pt x="254783" y="2100068"/>
                </a:lnTo>
                <a:lnTo>
                  <a:pt x="297933" y="2022931"/>
                </a:lnTo>
                <a:lnTo>
                  <a:pt x="342967" y="1945467"/>
                </a:lnTo>
                <a:lnTo>
                  <a:pt x="388626" y="1874727"/>
                </a:lnTo>
                <a:lnTo>
                  <a:pt x="431237" y="1804569"/>
                </a:lnTo>
                <a:lnTo>
                  <a:pt x="611575" y="1508219"/>
                </a:lnTo>
                <a:lnTo>
                  <a:pt x="650402" y="1442701"/>
                </a:lnTo>
                <a:lnTo>
                  <a:pt x="697012" y="1382399"/>
                </a:lnTo>
                <a:lnTo>
                  <a:pt x="756745" y="1294921"/>
                </a:lnTo>
                <a:lnTo>
                  <a:pt x="800567" y="1240460"/>
                </a:lnTo>
                <a:lnTo>
                  <a:pt x="919478" y="1080578"/>
                </a:lnTo>
                <a:lnTo>
                  <a:pt x="954615" y="1031535"/>
                </a:lnTo>
                <a:lnTo>
                  <a:pt x="1046571" y="896632"/>
                </a:lnTo>
                <a:lnTo>
                  <a:pt x="1124987" y="798042"/>
                </a:lnTo>
                <a:lnTo>
                  <a:pt x="1279452" y="591505"/>
                </a:lnTo>
                <a:lnTo>
                  <a:pt x="1397884" y="440146"/>
                </a:lnTo>
                <a:lnTo>
                  <a:pt x="1437808" y="393727"/>
                </a:lnTo>
                <a:lnTo>
                  <a:pt x="1461459" y="362814"/>
                </a:lnTo>
                <a:lnTo>
                  <a:pt x="1528378" y="270894"/>
                </a:lnTo>
                <a:lnTo>
                  <a:pt x="1578439" y="208874"/>
                </a:lnTo>
                <a:lnTo>
                  <a:pt x="1624656" y="156292"/>
                </a:lnTo>
                <a:lnTo>
                  <a:pt x="1673835" y="96499"/>
                </a:lnTo>
                <a:lnTo>
                  <a:pt x="1686120" y="79572"/>
                </a:lnTo>
                <a:lnTo>
                  <a:pt x="17487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4949190" y="2137410"/>
            <a:ext cx="1531620" cy="2194561"/>
          </a:xfrm>
          <a:custGeom>
            <a:avLst/>
            <a:gdLst/>
            <a:ahLst/>
            <a:cxnLst/>
            <a:rect l="0" t="0" r="0" b="0"/>
            <a:pathLst>
              <a:path w="1531620" h="2194561">
                <a:moveTo>
                  <a:pt x="0" y="0"/>
                </a:moveTo>
                <a:lnTo>
                  <a:pt x="20800" y="20800"/>
                </a:lnTo>
                <a:lnTo>
                  <a:pt x="60047" y="84881"/>
                </a:lnTo>
                <a:lnTo>
                  <a:pt x="94270" y="138827"/>
                </a:lnTo>
                <a:lnTo>
                  <a:pt x="129863" y="193651"/>
                </a:lnTo>
                <a:lnTo>
                  <a:pt x="177356" y="254979"/>
                </a:lnTo>
                <a:lnTo>
                  <a:pt x="209211" y="312315"/>
                </a:lnTo>
                <a:lnTo>
                  <a:pt x="234849" y="345832"/>
                </a:lnTo>
                <a:lnTo>
                  <a:pt x="277300" y="395697"/>
                </a:lnTo>
                <a:lnTo>
                  <a:pt x="320518" y="458652"/>
                </a:lnTo>
                <a:lnTo>
                  <a:pt x="364491" y="524093"/>
                </a:lnTo>
                <a:lnTo>
                  <a:pt x="417082" y="593745"/>
                </a:lnTo>
                <a:lnTo>
                  <a:pt x="473546" y="676506"/>
                </a:lnTo>
                <a:lnTo>
                  <a:pt x="555892" y="799560"/>
                </a:lnTo>
                <a:lnTo>
                  <a:pt x="621630" y="907997"/>
                </a:lnTo>
                <a:lnTo>
                  <a:pt x="657225" y="971790"/>
                </a:lnTo>
                <a:lnTo>
                  <a:pt x="693702" y="1037096"/>
                </a:lnTo>
                <a:lnTo>
                  <a:pt x="733457" y="1103218"/>
                </a:lnTo>
                <a:lnTo>
                  <a:pt x="773157" y="1154919"/>
                </a:lnTo>
                <a:lnTo>
                  <a:pt x="814977" y="1216381"/>
                </a:lnTo>
                <a:lnTo>
                  <a:pt x="853615" y="1280312"/>
                </a:lnTo>
                <a:lnTo>
                  <a:pt x="895119" y="1346668"/>
                </a:lnTo>
                <a:lnTo>
                  <a:pt x="950102" y="1433561"/>
                </a:lnTo>
                <a:lnTo>
                  <a:pt x="991442" y="1488595"/>
                </a:lnTo>
                <a:lnTo>
                  <a:pt x="1038273" y="1549180"/>
                </a:lnTo>
                <a:lnTo>
                  <a:pt x="1076551" y="1601169"/>
                </a:lnTo>
                <a:lnTo>
                  <a:pt x="1253927" y="1832847"/>
                </a:lnTo>
                <a:lnTo>
                  <a:pt x="1324739" y="1928635"/>
                </a:lnTo>
                <a:lnTo>
                  <a:pt x="1361808" y="1981147"/>
                </a:lnTo>
                <a:lnTo>
                  <a:pt x="1406213" y="2027709"/>
                </a:lnTo>
                <a:lnTo>
                  <a:pt x="1469150" y="2112349"/>
                </a:lnTo>
                <a:lnTo>
                  <a:pt x="1515176" y="2166200"/>
                </a:lnTo>
                <a:lnTo>
                  <a:pt x="1519387" y="2170573"/>
                </a:lnTo>
                <a:lnTo>
                  <a:pt x="1531619" y="21945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3291840" y="4320539"/>
            <a:ext cx="3166111" cy="240031"/>
          </a:xfrm>
          <a:custGeom>
            <a:avLst/>
            <a:gdLst/>
            <a:ahLst/>
            <a:cxnLst/>
            <a:rect l="0" t="0" r="0" b="0"/>
            <a:pathLst>
              <a:path w="3166111" h="240031">
                <a:moveTo>
                  <a:pt x="0" y="240030"/>
                </a:moveTo>
                <a:lnTo>
                  <a:pt x="88460" y="236644"/>
                </a:lnTo>
                <a:lnTo>
                  <a:pt x="210872" y="216873"/>
                </a:lnTo>
                <a:lnTo>
                  <a:pt x="256281" y="210688"/>
                </a:lnTo>
                <a:lnTo>
                  <a:pt x="310885" y="204666"/>
                </a:lnTo>
                <a:lnTo>
                  <a:pt x="336796" y="199944"/>
                </a:lnTo>
                <a:lnTo>
                  <a:pt x="365501" y="194256"/>
                </a:lnTo>
                <a:lnTo>
                  <a:pt x="484781" y="168048"/>
                </a:lnTo>
                <a:lnTo>
                  <a:pt x="540357" y="157752"/>
                </a:lnTo>
                <a:lnTo>
                  <a:pt x="723139" y="127598"/>
                </a:lnTo>
                <a:lnTo>
                  <a:pt x="760223" y="120626"/>
                </a:lnTo>
                <a:lnTo>
                  <a:pt x="788755" y="114707"/>
                </a:lnTo>
                <a:lnTo>
                  <a:pt x="834004" y="108131"/>
                </a:lnTo>
                <a:lnTo>
                  <a:pt x="885019" y="102668"/>
                </a:lnTo>
                <a:lnTo>
                  <a:pt x="971191" y="91774"/>
                </a:lnTo>
                <a:lnTo>
                  <a:pt x="1072990" y="81852"/>
                </a:lnTo>
                <a:lnTo>
                  <a:pt x="1167764" y="74479"/>
                </a:lnTo>
                <a:lnTo>
                  <a:pt x="1266613" y="69746"/>
                </a:lnTo>
                <a:lnTo>
                  <a:pt x="1337529" y="65539"/>
                </a:lnTo>
                <a:lnTo>
                  <a:pt x="1423311" y="59636"/>
                </a:lnTo>
                <a:lnTo>
                  <a:pt x="1480902" y="54500"/>
                </a:lnTo>
                <a:lnTo>
                  <a:pt x="1570143" y="47455"/>
                </a:lnTo>
                <a:lnTo>
                  <a:pt x="1859191" y="36032"/>
                </a:lnTo>
                <a:lnTo>
                  <a:pt x="1943411" y="34634"/>
                </a:lnTo>
                <a:lnTo>
                  <a:pt x="2649179" y="33022"/>
                </a:lnTo>
                <a:lnTo>
                  <a:pt x="2892484" y="24449"/>
                </a:lnTo>
                <a:lnTo>
                  <a:pt x="2976662" y="23331"/>
                </a:lnTo>
                <a:lnTo>
                  <a:pt x="3009098" y="19683"/>
                </a:lnTo>
                <a:lnTo>
                  <a:pt x="3031556" y="15098"/>
                </a:lnTo>
                <a:lnTo>
                  <a:pt x="3113104" y="10256"/>
                </a:lnTo>
                <a:lnTo>
                  <a:pt x="3134459" y="3604"/>
                </a:lnTo>
                <a:lnTo>
                  <a:pt x="3154007" y="317"/>
                </a:lnTo>
                <a:lnTo>
                  <a:pt x="316611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4000500" y="2994659"/>
            <a:ext cx="377191" cy="320042"/>
          </a:xfrm>
          <a:custGeom>
            <a:avLst/>
            <a:gdLst/>
            <a:ahLst/>
            <a:cxnLst/>
            <a:rect l="0" t="0" r="0" b="0"/>
            <a:pathLst>
              <a:path w="377191" h="320042">
                <a:moveTo>
                  <a:pt x="0" y="0"/>
                </a:moveTo>
                <a:lnTo>
                  <a:pt x="12135" y="6068"/>
                </a:lnTo>
                <a:lnTo>
                  <a:pt x="21480" y="12434"/>
                </a:lnTo>
                <a:lnTo>
                  <a:pt x="25750" y="15910"/>
                </a:lnTo>
                <a:lnTo>
                  <a:pt x="65293" y="46323"/>
                </a:lnTo>
                <a:lnTo>
                  <a:pt x="72739" y="52472"/>
                </a:lnTo>
                <a:lnTo>
                  <a:pt x="78973" y="57842"/>
                </a:lnTo>
                <a:lnTo>
                  <a:pt x="84398" y="63961"/>
                </a:lnTo>
                <a:lnTo>
                  <a:pt x="89285" y="70581"/>
                </a:lnTo>
                <a:lnTo>
                  <a:pt x="93813" y="77534"/>
                </a:lnTo>
                <a:lnTo>
                  <a:pt x="98102" y="83440"/>
                </a:lnTo>
                <a:lnTo>
                  <a:pt x="106254" y="93388"/>
                </a:lnTo>
                <a:lnTo>
                  <a:pt x="111476" y="99088"/>
                </a:lnTo>
                <a:lnTo>
                  <a:pt x="124051" y="112196"/>
                </a:lnTo>
                <a:lnTo>
                  <a:pt x="161759" y="150292"/>
                </a:lnTo>
                <a:lnTo>
                  <a:pt x="167529" y="154805"/>
                </a:lnTo>
                <a:lnTo>
                  <a:pt x="173916" y="159083"/>
                </a:lnTo>
                <a:lnTo>
                  <a:pt x="180714" y="163206"/>
                </a:lnTo>
                <a:lnTo>
                  <a:pt x="187786" y="168494"/>
                </a:lnTo>
                <a:lnTo>
                  <a:pt x="195040" y="174559"/>
                </a:lnTo>
                <a:lnTo>
                  <a:pt x="202417" y="181143"/>
                </a:lnTo>
                <a:lnTo>
                  <a:pt x="216224" y="191882"/>
                </a:lnTo>
                <a:lnTo>
                  <a:pt x="255273" y="220748"/>
                </a:lnTo>
                <a:lnTo>
                  <a:pt x="271782" y="234795"/>
                </a:lnTo>
                <a:lnTo>
                  <a:pt x="285328" y="247970"/>
                </a:lnTo>
                <a:lnTo>
                  <a:pt x="296898" y="260564"/>
                </a:lnTo>
                <a:lnTo>
                  <a:pt x="307152" y="270229"/>
                </a:lnTo>
                <a:lnTo>
                  <a:pt x="316528" y="277943"/>
                </a:lnTo>
                <a:lnTo>
                  <a:pt x="325318" y="284355"/>
                </a:lnTo>
                <a:lnTo>
                  <a:pt x="332449" y="289900"/>
                </a:lnTo>
                <a:lnTo>
                  <a:pt x="343758" y="299448"/>
                </a:lnTo>
                <a:lnTo>
                  <a:pt x="353018" y="304538"/>
                </a:lnTo>
                <a:lnTo>
                  <a:pt x="363243" y="307806"/>
                </a:lnTo>
                <a:lnTo>
                  <a:pt x="368027" y="311639"/>
                </a:lnTo>
                <a:lnTo>
                  <a:pt x="377190" y="3200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5497829" y="3051809"/>
            <a:ext cx="525781" cy="400051"/>
          </a:xfrm>
          <a:custGeom>
            <a:avLst/>
            <a:gdLst/>
            <a:ahLst/>
            <a:cxnLst/>
            <a:rect l="0" t="0" r="0" b="0"/>
            <a:pathLst>
              <a:path w="525781" h="400051">
                <a:moveTo>
                  <a:pt x="0" y="400050"/>
                </a:moveTo>
                <a:lnTo>
                  <a:pt x="15909" y="400050"/>
                </a:lnTo>
                <a:lnTo>
                  <a:pt x="18226" y="398780"/>
                </a:lnTo>
                <a:lnTo>
                  <a:pt x="19771" y="396664"/>
                </a:lnTo>
                <a:lnTo>
                  <a:pt x="20801" y="393983"/>
                </a:lnTo>
                <a:lnTo>
                  <a:pt x="25297" y="388385"/>
                </a:lnTo>
                <a:lnTo>
                  <a:pt x="32105" y="380843"/>
                </a:lnTo>
                <a:lnTo>
                  <a:pt x="40454" y="372006"/>
                </a:lnTo>
                <a:lnTo>
                  <a:pt x="48559" y="364844"/>
                </a:lnTo>
                <a:lnTo>
                  <a:pt x="72103" y="347427"/>
                </a:lnTo>
                <a:lnTo>
                  <a:pt x="79819" y="340838"/>
                </a:lnTo>
                <a:lnTo>
                  <a:pt x="87503" y="333906"/>
                </a:lnTo>
                <a:lnTo>
                  <a:pt x="109587" y="312656"/>
                </a:lnTo>
                <a:lnTo>
                  <a:pt x="122588" y="299877"/>
                </a:lnTo>
                <a:lnTo>
                  <a:pt x="138876" y="286279"/>
                </a:lnTo>
                <a:lnTo>
                  <a:pt x="157354" y="272133"/>
                </a:lnTo>
                <a:lnTo>
                  <a:pt x="177293" y="257621"/>
                </a:lnTo>
                <a:lnTo>
                  <a:pt x="193125" y="244138"/>
                </a:lnTo>
                <a:lnTo>
                  <a:pt x="206220" y="231339"/>
                </a:lnTo>
                <a:lnTo>
                  <a:pt x="217490" y="218996"/>
                </a:lnTo>
                <a:lnTo>
                  <a:pt x="228814" y="208228"/>
                </a:lnTo>
                <a:lnTo>
                  <a:pt x="240173" y="198508"/>
                </a:lnTo>
                <a:lnTo>
                  <a:pt x="322185" y="134321"/>
                </a:lnTo>
                <a:lnTo>
                  <a:pt x="346870" y="116217"/>
                </a:lnTo>
                <a:lnTo>
                  <a:pt x="369677" y="100338"/>
                </a:lnTo>
                <a:lnTo>
                  <a:pt x="391232" y="85942"/>
                </a:lnTo>
                <a:lnTo>
                  <a:pt x="408141" y="73805"/>
                </a:lnTo>
                <a:lnTo>
                  <a:pt x="421955" y="63173"/>
                </a:lnTo>
                <a:lnTo>
                  <a:pt x="433703" y="53546"/>
                </a:lnTo>
                <a:lnTo>
                  <a:pt x="444075" y="45857"/>
                </a:lnTo>
                <a:lnTo>
                  <a:pt x="453530" y="39462"/>
                </a:lnTo>
                <a:lnTo>
                  <a:pt x="462374" y="33928"/>
                </a:lnTo>
                <a:lnTo>
                  <a:pt x="470809" y="27699"/>
                </a:lnTo>
                <a:lnTo>
                  <a:pt x="478973" y="21006"/>
                </a:lnTo>
                <a:lnTo>
                  <a:pt x="486956" y="14004"/>
                </a:lnTo>
                <a:lnTo>
                  <a:pt x="494818" y="9336"/>
                </a:lnTo>
                <a:lnTo>
                  <a:pt x="502598" y="6224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3577590" y="2674619"/>
            <a:ext cx="102870" cy="388621"/>
          </a:xfrm>
          <a:custGeom>
            <a:avLst/>
            <a:gdLst/>
            <a:ahLst/>
            <a:cxnLst/>
            <a:rect l="0" t="0" r="0" b="0"/>
            <a:pathLst>
              <a:path w="102870" h="388621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8" y="25751"/>
                </a:lnTo>
                <a:lnTo>
                  <a:pt x="9046" y="33882"/>
                </a:lnTo>
                <a:lnTo>
                  <a:pt x="11640" y="44269"/>
                </a:lnTo>
                <a:lnTo>
                  <a:pt x="17027" y="61585"/>
                </a:lnTo>
                <a:lnTo>
                  <a:pt x="24051" y="79157"/>
                </a:lnTo>
                <a:lnTo>
                  <a:pt x="45402" y="129161"/>
                </a:lnTo>
                <a:lnTo>
                  <a:pt x="61665" y="165778"/>
                </a:lnTo>
                <a:lnTo>
                  <a:pt x="67780" y="179099"/>
                </a:lnTo>
                <a:lnTo>
                  <a:pt x="73127" y="196870"/>
                </a:lnTo>
                <a:lnTo>
                  <a:pt x="77961" y="217607"/>
                </a:lnTo>
                <a:lnTo>
                  <a:pt x="82454" y="240321"/>
                </a:lnTo>
                <a:lnTo>
                  <a:pt x="85449" y="259274"/>
                </a:lnTo>
                <a:lnTo>
                  <a:pt x="87446" y="275720"/>
                </a:lnTo>
                <a:lnTo>
                  <a:pt x="88777" y="290493"/>
                </a:lnTo>
                <a:lnTo>
                  <a:pt x="89665" y="302882"/>
                </a:lnTo>
                <a:lnTo>
                  <a:pt x="90256" y="313682"/>
                </a:lnTo>
                <a:lnTo>
                  <a:pt x="90651" y="323422"/>
                </a:lnTo>
                <a:lnTo>
                  <a:pt x="92184" y="333724"/>
                </a:lnTo>
                <a:lnTo>
                  <a:pt x="94476" y="344403"/>
                </a:lnTo>
                <a:lnTo>
                  <a:pt x="97274" y="355332"/>
                </a:lnTo>
                <a:lnTo>
                  <a:pt x="99139" y="363888"/>
                </a:lnTo>
                <a:lnTo>
                  <a:pt x="100382" y="370862"/>
                </a:lnTo>
                <a:lnTo>
                  <a:pt x="102869" y="388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3829103" y="2681029"/>
            <a:ext cx="210759" cy="267734"/>
          </a:xfrm>
          <a:custGeom>
            <a:avLst/>
            <a:gdLst/>
            <a:ahLst/>
            <a:cxnLst/>
            <a:rect l="0" t="0" r="0" b="0"/>
            <a:pathLst>
              <a:path w="210759" h="267734">
                <a:moveTo>
                  <a:pt x="22806" y="16450"/>
                </a:moveTo>
                <a:lnTo>
                  <a:pt x="6898" y="48268"/>
                </a:lnTo>
                <a:lnTo>
                  <a:pt x="4581" y="56712"/>
                </a:lnTo>
                <a:lnTo>
                  <a:pt x="3036" y="66152"/>
                </a:lnTo>
                <a:lnTo>
                  <a:pt x="2006" y="76255"/>
                </a:lnTo>
                <a:lnTo>
                  <a:pt x="1319" y="84260"/>
                </a:lnTo>
                <a:lnTo>
                  <a:pt x="862" y="90867"/>
                </a:lnTo>
                <a:lnTo>
                  <a:pt x="557" y="96541"/>
                </a:lnTo>
                <a:lnTo>
                  <a:pt x="127" y="134867"/>
                </a:lnTo>
                <a:lnTo>
                  <a:pt x="0" y="180371"/>
                </a:lnTo>
                <a:lnTo>
                  <a:pt x="1252" y="193041"/>
                </a:lnTo>
                <a:lnTo>
                  <a:pt x="3357" y="204027"/>
                </a:lnTo>
                <a:lnTo>
                  <a:pt x="6030" y="213892"/>
                </a:lnTo>
                <a:lnTo>
                  <a:pt x="9082" y="223008"/>
                </a:lnTo>
                <a:lnTo>
                  <a:pt x="12387" y="231625"/>
                </a:lnTo>
                <a:lnTo>
                  <a:pt x="15860" y="239910"/>
                </a:lnTo>
                <a:lnTo>
                  <a:pt x="19446" y="245434"/>
                </a:lnTo>
                <a:lnTo>
                  <a:pt x="23106" y="249116"/>
                </a:lnTo>
                <a:lnTo>
                  <a:pt x="26816" y="251571"/>
                </a:lnTo>
                <a:lnTo>
                  <a:pt x="30560" y="254477"/>
                </a:lnTo>
                <a:lnTo>
                  <a:pt x="34325" y="257685"/>
                </a:lnTo>
                <a:lnTo>
                  <a:pt x="38105" y="261093"/>
                </a:lnTo>
                <a:lnTo>
                  <a:pt x="41896" y="263366"/>
                </a:lnTo>
                <a:lnTo>
                  <a:pt x="45693" y="264881"/>
                </a:lnTo>
                <a:lnTo>
                  <a:pt x="49494" y="265891"/>
                </a:lnTo>
                <a:lnTo>
                  <a:pt x="53298" y="266564"/>
                </a:lnTo>
                <a:lnTo>
                  <a:pt x="57105" y="267013"/>
                </a:lnTo>
                <a:lnTo>
                  <a:pt x="66270" y="267733"/>
                </a:lnTo>
                <a:lnTo>
                  <a:pt x="70910" y="264445"/>
                </a:lnTo>
                <a:lnTo>
                  <a:pt x="73926" y="261790"/>
                </a:lnTo>
                <a:lnTo>
                  <a:pt x="77206" y="260020"/>
                </a:lnTo>
                <a:lnTo>
                  <a:pt x="80663" y="258840"/>
                </a:lnTo>
                <a:lnTo>
                  <a:pt x="84237" y="258054"/>
                </a:lnTo>
                <a:lnTo>
                  <a:pt x="89160" y="256259"/>
                </a:lnTo>
                <a:lnTo>
                  <a:pt x="94983" y="253793"/>
                </a:lnTo>
                <a:lnTo>
                  <a:pt x="101404" y="250879"/>
                </a:lnTo>
                <a:lnTo>
                  <a:pt x="106955" y="247666"/>
                </a:lnTo>
                <a:lnTo>
                  <a:pt x="111925" y="244254"/>
                </a:lnTo>
                <a:lnTo>
                  <a:pt x="116509" y="240710"/>
                </a:lnTo>
                <a:lnTo>
                  <a:pt x="120835" y="237076"/>
                </a:lnTo>
                <a:lnTo>
                  <a:pt x="124989" y="233385"/>
                </a:lnTo>
                <a:lnTo>
                  <a:pt x="129028" y="229653"/>
                </a:lnTo>
                <a:lnTo>
                  <a:pt x="146849" y="212266"/>
                </a:lnTo>
                <a:lnTo>
                  <a:pt x="162148" y="197096"/>
                </a:lnTo>
                <a:lnTo>
                  <a:pt x="166501" y="191491"/>
                </a:lnTo>
                <a:lnTo>
                  <a:pt x="170673" y="185214"/>
                </a:lnTo>
                <a:lnTo>
                  <a:pt x="174724" y="178489"/>
                </a:lnTo>
                <a:lnTo>
                  <a:pt x="178695" y="171466"/>
                </a:lnTo>
                <a:lnTo>
                  <a:pt x="186494" y="156890"/>
                </a:lnTo>
                <a:lnTo>
                  <a:pt x="190351" y="148177"/>
                </a:lnTo>
                <a:lnTo>
                  <a:pt x="194193" y="138558"/>
                </a:lnTo>
                <a:lnTo>
                  <a:pt x="198024" y="128336"/>
                </a:lnTo>
                <a:lnTo>
                  <a:pt x="201848" y="118981"/>
                </a:lnTo>
                <a:lnTo>
                  <a:pt x="205668" y="110204"/>
                </a:lnTo>
                <a:lnTo>
                  <a:pt x="209484" y="101813"/>
                </a:lnTo>
                <a:lnTo>
                  <a:pt x="210758" y="94949"/>
                </a:lnTo>
                <a:lnTo>
                  <a:pt x="210338" y="89103"/>
                </a:lnTo>
                <a:lnTo>
                  <a:pt x="208788" y="83935"/>
                </a:lnTo>
                <a:lnTo>
                  <a:pt x="207754" y="76680"/>
                </a:lnTo>
                <a:lnTo>
                  <a:pt x="207065" y="68034"/>
                </a:lnTo>
                <a:lnTo>
                  <a:pt x="206605" y="58459"/>
                </a:lnTo>
                <a:lnTo>
                  <a:pt x="205029" y="50806"/>
                </a:lnTo>
                <a:lnTo>
                  <a:pt x="202708" y="44434"/>
                </a:lnTo>
                <a:lnTo>
                  <a:pt x="199891" y="38916"/>
                </a:lnTo>
                <a:lnTo>
                  <a:pt x="196743" y="33968"/>
                </a:lnTo>
                <a:lnTo>
                  <a:pt x="193374" y="29399"/>
                </a:lnTo>
                <a:lnTo>
                  <a:pt x="189858" y="25083"/>
                </a:lnTo>
                <a:lnTo>
                  <a:pt x="184974" y="20935"/>
                </a:lnTo>
                <a:lnTo>
                  <a:pt x="179179" y="16900"/>
                </a:lnTo>
                <a:lnTo>
                  <a:pt x="172774" y="12940"/>
                </a:lnTo>
                <a:lnTo>
                  <a:pt x="165965" y="9030"/>
                </a:lnTo>
                <a:lnTo>
                  <a:pt x="151626" y="1299"/>
                </a:lnTo>
                <a:lnTo>
                  <a:pt x="145516" y="0"/>
                </a:lnTo>
                <a:lnTo>
                  <a:pt x="140173" y="403"/>
                </a:lnTo>
                <a:lnTo>
                  <a:pt x="135341" y="1942"/>
                </a:lnTo>
                <a:lnTo>
                  <a:pt x="129579" y="2968"/>
                </a:lnTo>
                <a:lnTo>
                  <a:pt x="123199" y="3652"/>
                </a:lnTo>
                <a:lnTo>
                  <a:pt x="116405" y="4109"/>
                </a:lnTo>
                <a:lnTo>
                  <a:pt x="109335" y="4412"/>
                </a:lnTo>
                <a:lnTo>
                  <a:pt x="94707" y="4750"/>
                </a:lnTo>
                <a:lnTo>
                  <a:pt x="87250" y="6110"/>
                </a:lnTo>
                <a:lnTo>
                  <a:pt x="79739" y="8287"/>
                </a:lnTo>
                <a:lnTo>
                  <a:pt x="72192" y="11008"/>
                </a:lnTo>
                <a:lnTo>
                  <a:pt x="65890" y="14092"/>
                </a:lnTo>
                <a:lnTo>
                  <a:pt x="60419" y="17418"/>
                </a:lnTo>
                <a:lnTo>
                  <a:pt x="55501" y="20906"/>
                </a:lnTo>
                <a:lnTo>
                  <a:pt x="50953" y="24501"/>
                </a:lnTo>
                <a:lnTo>
                  <a:pt x="46651" y="28167"/>
                </a:lnTo>
                <a:lnTo>
                  <a:pt x="34237" y="393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5726429" y="2606039"/>
            <a:ext cx="34292" cy="342901"/>
          </a:xfrm>
          <a:custGeom>
            <a:avLst/>
            <a:gdLst/>
            <a:ahLst/>
            <a:cxnLst/>
            <a:rect l="0" t="0" r="0" b="0"/>
            <a:pathLst>
              <a:path w="34292" h="342901">
                <a:moveTo>
                  <a:pt x="0" y="0"/>
                </a:moveTo>
                <a:lnTo>
                  <a:pt x="0" y="18204"/>
                </a:lnTo>
                <a:lnTo>
                  <a:pt x="1271" y="27376"/>
                </a:lnTo>
                <a:lnTo>
                  <a:pt x="3387" y="37301"/>
                </a:lnTo>
                <a:lnTo>
                  <a:pt x="6068" y="47727"/>
                </a:lnTo>
                <a:lnTo>
                  <a:pt x="7855" y="58488"/>
                </a:lnTo>
                <a:lnTo>
                  <a:pt x="9048" y="69472"/>
                </a:lnTo>
                <a:lnTo>
                  <a:pt x="9842" y="80605"/>
                </a:lnTo>
                <a:lnTo>
                  <a:pt x="11642" y="96917"/>
                </a:lnTo>
                <a:lnTo>
                  <a:pt x="18972" y="155998"/>
                </a:lnTo>
                <a:lnTo>
                  <a:pt x="20268" y="170039"/>
                </a:lnTo>
                <a:lnTo>
                  <a:pt x="21132" y="181940"/>
                </a:lnTo>
                <a:lnTo>
                  <a:pt x="21708" y="192413"/>
                </a:lnTo>
                <a:lnTo>
                  <a:pt x="22349" y="210824"/>
                </a:lnTo>
                <a:lnTo>
                  <a:pt x="22815" y="315610"/>
                </a:lnTo>
                <a:lnTo>
                  <a:pt x="24101" y="322167"/>
                </a:lnTo>
                <a:lnTo>
                  <a:pt x="26227" y="327808"/>
                </a:lnTo>
                <a:lnTo>
                  <a:pt x="34291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5875020" y="2606039"/>
            <a:ext cx="260673" cy="331454"/>
          </a:xfrm>
          <a:custGeom>
            <a:avLst/>
            <a:gdLst/>
            <a:ahLst/>
            <a:cxnLst/>
            <a:rect l="0" t="0" r="0" b="0"/>
            <a:pathLst>
              <a:path w="260673" h="331454">
                <a:moveTo>
                  <a:pt x="80009" y="0"/>
                </a:moveTo>
                <a:lnTo>
                  <a:pt x="73942" y="12136"/>
                </a:lnTo>
                <a:lnTo>
                  <a:pt x="70884" y="19521"/>
                </a:lnTo>
                <a:lnTo>
                  <a:pt x="67576" y="28254"/>
                </a:lnTo>
                <a:lnTo>
                  <a:pt x="64101" y="37886"/>
                </a:lnTo>
                <a:lnTo>
                  <a:pt x="60513" y="45578"/>
                </a:lnTo>
                <a:lnTo>
                  <a:pt x="56852" y="51975"/>
                </a:lnTo>
                <a:lnTo>
                  <a:pt x="53142" y="57510"/>
                </a:lnTo>
                <a:lnTo>
                  <a:pt x="48128" y="68820"/>
                </a:lnTo>
                <a:lnTo>
                  <a:pt x="42245" y="83980"/>
                </a:lnTo>
                <a:lnTo>
                  <a:pt x="35783" y="101707"/>
                </a:lnTo>
                <a:lnTo>
                  <a:pt x="30205" y="116065"/>
                </a:lnTo>
                <a:lnTo>
                  <a:pt x="25217" y="128177"/>
                </a:lnTo>
                <a:lnTo>
                  <a:pt x="20621" y="138791"/>
                </a:lnTo>
                <a:lnTo>
                  <a:pt x="16287" y="150948"/>
                </a:lnTo>
                <a:lnTo>
                  <a:pt x="12128" y="164132"/>
                </a:lnTo>
                <a:lnTo>
                  <a:pt x="8085" y="178002"/>
                </a:lnTo>
                <a:lnTo>
                  <a:pt x="5390" y="191058"/>
                </a:lnTo>
                <a:lnTo>
                  <a:pt x="3593" y="203572"/>
                </a:lnTo>
                <a:lnTo>
                  <a:pt x="2395" y="215725"/>
                </a:lnTo>
                <a:lnTo>
                  <a:pt x="1596" y="228907"/>
                </a:lnTo>
                <a:lnTo>
                  <a:pt x="710" y="257100"/>
                </a:lnTo>
                <a:lnTo>
                  <a:pt x="1743" y="269190"/>
                </a:lnTo>
                <a:lnTo>
                  <a:pt x="3702" y="279790"/>
                </a:lnTo>
                <a:lnTo>
                  <a:pt x="6277" y="289397"/>
                </a:lnTo>
                <a:lnTo>
                  <a:pt x="9265" y="295801"/>
                </a:lnTo>
                <a:lnTo>
                  <a:pt x="12526" y="300071"/>
                </a:lnTo>
                <a:lnTo>
                  <a:pt x="15971" y="302918"/>
                </a:lnTo>
                <a:lnTo>
                  <a:pt x="18267" y="306085"/>
                </a:lnTo>
                <a:lnTo>
                  <a:pt x="20818" y="312991"/>
                </a:lnTo>
                <a:lnTo>
                  <a:pt x="25339" y="320294"/>
                </a:lnTo>
                <a:lnTo>
                  <a:pt x="28323" y="324019"/>
                </a:lnTo>
                <a:lnTo>
                  <a:pt x="31582" y="326503"/>
                </a:lnTo>
                <a:lnTo>
                  <a:pt x="35024" y="328159"/>
                </a:lnTo>
                <a:lnTo>
                  <a:pt x="38590" y="329263"/>
                </a:lnTo>
                <a:lnTo>
                  <a:pt x="43506" y="329999"/>
                </a:lnTo>
                <a:lnTo>
                  <a:pt x="49324" y="330489"/>
                </a:lnTo>
                <a:lnTo>
                  <a:pt x="61291" y="331034"/>
                </a:lnTo>
                <a:lnTo>
                  <a:pt x="70844" y="331277"/>
                </a:lnTo>
                <a:lnTo>
                  <a:pt x="101182" y="331453"/>
                </a:lnTo>
                <a:lnTo>
                  <a:pt x="106824" y="330189"/>
                </a:lnTo>
                <a:lnTo>
                  <a:pt x="111856" y="328076"/>
                </a:lnTo>
                <a:lnTo>
                  <a:pt x="116481" y="325397"/>
                </a:lnTo>
                <a:lnTo>
                  <a:pt x="123373" y="322342"/>
                </a:lnTo>
                <a:lnTo>
                  <a:pt x="131779" y="319035"/>
                </a:lnTo>
                <a:lnTo>
                  <a:pt x="141193" y="315560"/>
                </a:lnTo>
                <a:lnTo>
                  <a:pt x="148738" y="311973"/>
                </a:lnTo>
                <a:lnTo>
                  <a:pt x="155039" y="308312"/>
                </a:lnTo>
                <a:lnTo>
                  <a:pt x="160509" y="304602"/>
                </a:lnTo>
                <a:lnTo>
                  <a:pt x="165426" y="300858"/>
                </a:lnTo>
                <a:lnTo>
                  <a:pt x="169974" y="297092"/>
                </a:lnTo>
                <a:lnTo>
                  <a:pt x="174275" y="293312"/>
                </a:lnTo>
                <a:lnTo>
                  <a:pt x="179684" y="289521"/>
                </a:lnTo>
                <a:lnTo>
                  <a:pt x="185829" y="285724"/>
                </a:lnTo>
                <a:lnTo>
                  <a:pt x="192466" y="281923"/>
                </a:lnTo>
                <a:lnTo>
                  <a:pt x="198160" y="278119"/>
                </a:lnTo>
                <a:lnTo>
                  <a:pt x="203227" y="274313"/>
                </a:lnTo>
                <a:lnTo>
                  <a:pt x="207874" y="270505"/>
                </a:lnTo>
                <a:lnTo>
                  <a:pt x="212243" y="266697"/>
                </a:lnTo>
                <a:lnTo>
                  <a:pt x="216425" y="262888"/>
                </a:lnTo>
                <a:lnTo>
                  <a:pt x="220483" y="259079"/>
                </a:lnTo>
                <a:lnTo>
                  <a:pt x="223189" y="255270"/>
                </a:lnTo>
                <a:lnTo>
                  <a:pt x="226195" y="247650"/>
                </a:lnTo>
                <a:lnTo>
                  <a:pt x="228266" y="242570"/>
                </a:lnTo>
                <a:lnTo>
                  <a:pt x="230918" y="236644"/>
                </a:lnTo>
                <a:lnTo>
                  <a:pt x="237249" y="223285"/>
                </a:lnTo>
                <a:lnTo>
                  <a:pt x="244297" y="208882"/>
                </a:lnTo>
                <a:lnTo>
                  <a:pt x="247955" y="198945"/>
                </a:lnTo>
                <a:lnTo>
                  <a:pt x="251663" y="187240"/>
                </a:lnTo>
                <a:lnTo>
                  <a:pt x="255405" y="174357"/>
                </a:lnTo>
                <a:lnTo>
                  <a:pt x="257900" y="161958"/>
                </a:lnTo>
                <a:lnTo>
                  <a:pt x="259563" y="149882"/>
                </a:lnTo>
                <a:lnTo>
                  <a:pt x="260672" y="138022"/>
                </a:lnTo>
                <a:lnTo>
                  <a:pt x="260141" y="127575"/>
                </a:lnTo>
                <a:lnTo>
                  <a:pt x="258518" y="118070"/>
                </a:lnTo>
                <a:lnTo>
                  <a:pt x="256164" y="109193"/>
                </a:lnTo>
                <a:lnTo>
                  <a:pt x="253326" y="100736"/>
                </a:lnTo>
                <a:lnTo>
                  <a:pt x="250164" y="92557"/>
                </a:lnTo>
                <a:lnTo>
                  <a:pt x="246786" y="84565"/>
                </a:lnTo>
                <a:lnTo>
                  <a:pt x="243264" y="77967"/>
                </a:lnTo>
                <a:lnTo>
                  <a:pt x="239646" y="72298"/>
                </a:lnTo>
                <a:lnTo>
                  <a:pt x="232239" y="62613"/>
                </a:lnTo>
                <a:lnTo>
                  <a:pt x="224714" y="54075"/>
                </a:lnTo>
                <a:lnTo>
                  <a:pt x="217136" y="46047"/>
                </a:lnTo>
                <a:lnTo>
                  <a:pt x="213337" y="42128"/>
                </a:lnTo>
                <a:lnTo>
                  <a:pt x="206994" y="39515"/>
                </a:lnTo>
                <a:lnTo>
                  <a:pt x="198956" y="37774"/>
                </a:lnTo>
                <a:lnTo>
                  <a:pt x="189787" y="36613"/>
                </a:lnTo>
                <a:lnTo>
                  <a:pt x="182404" y="35839"/>
                </a:lnTo>
                <a:lnTo>
                  <a:pt x="176213" y="35323"/>
                </a:lnTo>
                <a:lnTo>
                  <a:pt x="170815" y="34979"/>
                </a:lnTo>
                <a:lnTo>
                  <a:pt x="147884" y="34596"/>
                </a:lnTo>
                <a:lnTo>
                  <a:pt x="99626" y="34351"/>
                </a:lnTo>
                <a:lnTo>
                  <a:pt x="89277" y="35601"/>
                </a:lnTo>
                <a:lnTo>
                  <a:pt x="78568" y="37704"/>
                </a:lnTo>
                <a:lnTo>
                  <a:pt x="67618" y="40376"/>
                </a:lnTo>
                <a:lnTo>
                  <a:pt x="57779" y="42157"/>
                </a:lnTo>
                <a:lnTo>
                  <a:pt x="48679" y="43345"/>
                </a:lnTo>
                <a:lnTo>
                  <a:pt x="40073" y="44137"/>
                </a:lnTo>
                <a:lnTo>
                  <a:pt x="33065" y="45935"/>
                </a:lnTo>
                <a:lnTo>
                  <a:pt x="27124" y="48403"/>
                </a:lnTo>
                <a:lnTo>
                  <a:pt x="21892" y="51319"/>
                </a:lnTo>
                <a:lnTo>
                  <a:pt x="17135" y="53263"/>
                </a:lnTo>
                <a:lnTo>
                  <a:pt x="12693" y="54559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4674870" y="2571750"/>
            <a:ext cx="169858" cy="228601"/>
          </a:xfrm>
          <a:custGeom>
            <a:avLst/>
            <a:gdLst/>
            <a:ahLst/>
            <a:cxnLst/>
            <a:rect l="0" t="0" r="0" b="0"/>
            <a:pathLst>
              <a:path w="169858" h="228601">
                <a:moveTo>
                  <a:pt x="0" y="0"/>
                </a:moveTo>
                <a:lnTo>
                  <a:pt x="0" y="22249"/>
                </a:lnTo>
                <a:lnTo>
                  <a:pt x="3386" y="22588"/>
                </a:lnTo>
                <a:lnTo>
                  <a:pt x="9125" y="22739"/>
                </a:lnTo>
                <a:lnTo>
                  <a:pt x="15909" y="22806"/>
                </a:lnTo>
                <a:lnTo>
                  <a:pt x="24576" y="21554"/>
                </a:lnTo>
                <a:lnTo>
                  <a:pt x="51139" y="16776"/>
                </a:lnTo>
                <a:lnTo>
                  <a:pt x="63303" y="14994"/>
                </a:lnTo>
                <a:lnTo>
                  <a:pt x="73952" y="13806"/>
                </a:lnTo>
                <a:lnTo>
                  <a:pt x="91287" y="12486"/>
                </a:lnTo>
                <a:lnTo>
                  <a:pt x="103225" y="11899"/>
                </a:lnTo>
                <a:lnTo>
                  <a:pt x="108186" y="10472"/>
                </a:lnTo>
                <a:lnTo>
                  <a:pt x="112764" y="8251"/>
                </a:lnTo>
                <a:lnTo>
                  <a:pt x="117086" y="5501"/>
                </a:lnTo>
                <a:lnTo>
                  <a:pt x="121237" y="3667"/>
                </a:lnTo>
                <a:lnTo>
                  <a:pt x="125274" y="2445"/>
                </a:lnTo>
                <a:lnTo>
                  <a:pt x="129236" y="1629"/>
                </a:lnTo>
                <a:lnTo>
                  <a:pt x="133147" y="2356"/>
                </a:lnTo>
                <a:lnTo>
                  <a:pt x="137025" y="4110"/>
                </a:lnTo>
                <a:lnTo>
                  <a:pt x="146305" y="9984"/>
                </a:lnTo>
                <a:lnTo>
                  <a:pt x="150961" y="10787"/>
                </a:lnTo>
                <a:lnTo>
                  <a:pt x="153980" y="11001"/>
                </a:lnTo>
                <a:lnTo>
                  <a:pt x="155994" y="12414"/>
                </a:lnTo>
                <a:lnTo>
                  <a:pt x="157335" y="14626"/>
                </a:lnTo>
                <a:lnTo>
                  <a:pt x="159489" y="21233"/>
                </a:lnTo>
                <a:lnTo>
                  <a:pt x="159784" y="25523"/>
                </a:lnTo>
                <a:lnTo>
                  <a:pt x="159973" y="32558"/>
                </a:lnTo>
                <a:lnTo>
                  <a:pt x="161258" y="35675"/>
                </a:lnTo>
                <a:lnTo>
                  <a:pt x="163386" y="40293"/>
                </a:lnTo>
                <a:lnTo>
                  <a:pt x="166074" y="45912"/>
                </a:lnTo>
                <a:lnTo>
                  <a:pt x="167865" y="50928"/>
                </a:lnTo>
                <a:lnTo>
                  <a:pt x="169060" y="55542"/>
                </a:lnTo>
                <a:lnTo>
                  <a:pt x="169857" y="59888"/>
                </a:lnTo>
                <a:lnTo>
                  <a:pt x="169118" y="65325"/>
                </a:lnTo>
                <a:lnTo>
                  <a:pt x="167355" y="71490"/>
                </a:lnTo>
                <a:lnTo>
                  <a:pt x="164910" y="78140"/>
                </a:lnTo>
                <a:lnTo>
                  <a:pt x="163280" y="83843"/>
                </a:lnTo>
                <a:lnTo>
                  <a:pt x="162193" y="88915"/>
                </a:lnTo>
                <a:lnTo>
                  <a:pt x="161468" y="93566"/>
                </a:lnTo>
                <a:lnTo>
                  <a:pt x="160985" y="97938"/>
                </a:lnTo>
                <a:lnTo>
                  <a:pt x="160663" y="102121"/>
                </a:lnTo>
                <a:lnTo>
                  <a:pt x="160449" y="106181"/>
                </a:lnTo>
                <a:lnTo>
                  <a:pt x="160210" y="114078"/>
                </a:lnTo>
                <a:lnTo>
                  <a:pt x="160058" y="129496"/>
                </a:lnTo>
                <a:lnTo>
                  <a:pt x="158775" y="133320"/>
                </a:lnTo>
                <a:lnTo>
                  <a:pt x="156650" y="137140"/>
                </a:lnTo>
                <a:lnTo>
                  <a:pt x="153963" y="140956"/>
                </a:lnTo>
                <a:lnTo>
                  <a:pt x="152172" y="144771"/>
                </a:lnTo>
                <a:lnTo>
                  <a:pt x="150978" y="148584"/>
                </a:lnTo>
                <a:lnTo>
                  <a:pt x="150182" y="152396"/>
                </a:lnTo>
                <a:lnTo>
                  <a:pt x="149651" y="156207"/>
                </a:lnTo>
                <a:lnTo>
                  <a:pt x="149297" y="160018"/>
                </a:lnTo>
                <a:lnTo>
                  <a:pt x="149061" y="163828"/>
                </a:lnTo>
                <a:lnTo>
                  <a:pt x="147634" y="167639"/>
                </a:lnTo>
                <a:lnTo>
                  <a:pt x="145412" y="171449"/>
                </a:lnTo>
                <a:lnTo>
                  <a:pt x="142662" y="175259"/>
                </a:lnTo>
                <a:lnTo>
                  <a:pt x="140828" y="179069"/>
                </a:lnTo>
                <a:lnTo>
                  <a:pt x="139605" y="182879"/>
                </a:lnTo>
                <a:lnTo>
                  <a:pt x="138790" y="186689"/>
                </a:lnTo>
                <a:lnTo>
                  <a:pt x="138247" y="190499"/>
                </a:lnTo>
                <a:lnTo>
                  <a:pt x="137884" y="194309"/>
                </a:lnTo>
                <a:lnTo>
                  <a:pt x="137643" y="198119"/>
                </a:lnTo>
                <a:lnTo>
                  <a:pt x="136211" y="201929"/>
                </a:lnTo>
                <a:lnTo>
                  <a:pt x="133988" y="205739"/>
                </a:lnTo>
                <a:lnTo>
                  <a:pt x="131235" y="209549"/>
                </a:lnTo>
                <a:lnTo>
                  <a:pt x="129400" y="213360"/>
                </a:lnTo>
                <a:lnTo>
                  <a:pt x="128176" y="217169"/>
                </a:lnTo>
                <a:lnTo>
                  <a:pt x="125730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4903482" y="2617469"/>
            <a:ext cx="171216" cy="182684"/>
          </a:xfrm>
          <a:custGeom>
            <a:avLst/>
            <a:gdLst/>
            <a:ahLst/>
            <a:cxnLst/>
            <a:rect l="0" t="0" r="0" b="0"/>
            <a:pathLst>
              <a:path w="171216" h="182684">
                <a:moveTo>
                  <a:pt x="34277" y="0"/>
                </a:moveTo>
                <a:lnTo>
                  <a:pt x="34277" y="9842"/>
                </a:lnTo>
                <a:lnTo>
                  <a:pt x="30891" y="14111"/>
                </a:lnTo>
                <a:lnTo>
                  <a:pt x="28210" y="17027"/>
                </a:lnTo>
                <a:lnTo>
                  <a:pt x="26422" y="21512"/>
                </a:lnTo>
                <a:lnTo>
                  <a:pt x="25231" y="27041"/>
                </a:lnTo>
                <a:lnTo>
                  <a:pt x="24436" y="33268"/>
                </a:lnTo>
                <a:lnTo>
                  <a:pt x="22637" y="37419"/>
                </a:lnTo>
                <a:lnTo>
                  <a:pt x="20167" y="40186"/>
                </a:lnTo>
                <a:lnTo>
                  <a:pt x="17250" y="42031"/>
                </a:lnTo>
                <a:lnTo>
                  <a:pt x="15306" y="47071"/>
                </a:lnTo>
                <a:lnTo>
                  <a:pt x="14010" y="54241"/>
                </a:lnTo>
                <a:lnTo>
                  <a:pt x="13146" y="62830"/>
                </a:lnTo>
                <a:lnTo>
                  <a:pt x="12570" y="69827"/>
                </a:lnTo>
                <a:lnTo>
                  <a:pt x="12186" y="75762"/>
                </a:lnTo>
                <a:lnTo>
                  <a:pt x="11929" y="80988"/>
                </a:lnTo>
                <a:lnTo>
                  <a:pt x="10489" y="85742"/>
                </a:lnTo>
                <a:lnTo>
                  <a:pt x="8259" y="90182"/>
                </a:lnTo>
                <a:lnTo>
                  <a:pt x="5502" y="94411"/>
                </a:lnTo>
                <a:lnTo>
                  <a:pt x="3663" y="98501"/>
                </a:lnTo>
                <a:lnTo>
                  <a:pt x="2438" y="102498"/>
                </a:lnTo>
                <a:lnTo>
                  <a:pt x="1621" y="106432"/>
                </a:lnTo>
                <a:lnTo>
                  <a:pt x="1077" y="111595"/>
                </a:lnTo>
                <a:lnTo>
                  <a:pt x="714" y="117577"/>
                </a:lnTo>
                <a:lnTo>
                  <a:pt x="131" y="133292"/>
                </a:lnTo>
                <a:lnTo>
                  <a:pt x="30" y="142082"/>
                </a:lnTo>
                <a:lnTo>
                  <a:pt x="0" y="152730"/>
                </a:lnTo>
                <a:lnTo>
                  <a:pt x="1266" y="156430"/>
                </a:lnTo>
                <a:lnTo>
                  <a:pt x="3380" y="160167"/>
                </a:lnTo>
                <a:lnTo>
                  <a:pt x="6059" y="163928"/>
                </a:lnTo>
                <a:lnTo>
                  <a:pt x="9115" y="167705"/>
                </a:lnTo>
                <a:lnTo>
                  <a:pt x="12423" y="171494"/>
                </a:lnTo>
                <a:lnTo>
                  <a:pt x="20788" y="180631"/>
                </a:lnTo>
                <a:lnTo>
                  <a:pt x="24015" y="181381"/>
                </a:lnTo>
                <a:lnTo>
                  <a:pt x="28706" y="181881"/>
                </a:lnTo>
                <a:lnTo>
                  <a:pt x="34373" y="182214"/>
                </a:lnTo>
                <a:lnTo>
                  <a:pt x="47443" y="182584"/>
                </a:lnTo>
                <a:lnTo>
                  <a:pt x="54485" y="182683"/>
                </a:lnTo>
                <a:lnTo>
                  <a:pt x="61719" y="181479"/>
                </a:lnTo>
                <a:lnTo>
                  <a:pt x="69082" y="179406"/>
                </a:lnTo>
                <a:lnTo>
                  <a:pt x="76531" y="176754"/>
                </a:lnTo>
                <a:lnTo>
                  <a:pt x="82766" y="174986"/>
                </a:lnTo>
                <a:lnTo>
                  <a:pt x="88193" y="173808"/>
                </a:lnTo>
                <a:lnTo>
                  <a:pt x="99961" y="171916"/>
                </a:lnTo>
                <a:lnTo>
                  <a:pt x="104957" y="168271"/>
                </a:lnTo>
                <a:lnTo>
                  <a:pt x="108067" y="165521"/>
                </a:lnTo>
                <a:lnTo>
                  <a:pt x="113950" y="161147"/>
                </a:lnTo>
                <a:lnTo>
                  <a:pt x="130648" y="149515"/>
                </a:lnTo>
                <a:lnTo>
                  <a:pt x="137894" y="144127"/>
                </a:lnTo>
                <a:lnTo>
                  <a:pt x="143995" y="139265"/>
                </a:lnTo>
                <a:lnTo>
                  <a:pt x="149333" y="134753"/>
                </a:lnTo>
                <a:lnTo>
                  <a:pt x="154161" y="129205"/>
                </a:lnTo>
                <a:lnTo>
                  <a:pt x="158650" y="122967"/>
                </a:lnTo>
                <a:lnTo>
                  <a:pt x="162913" y="116268"/>
                </a:lnTo>
                <a:lnTo>
                  <a:pt x="165754" y="107992"/>
                </a:lnTo>
                <a:lnTo>
                  <a:pt x="167649" y="98665"/>
                </a:lnTo>
                <a:lnTo>
                  <a:pt x="170689" y="74523"/>
                </a:lnTo>
                <a:lnTo>
                  <a:pt x="170939" y="71272"/>
                </a:lnTo>
                <a:lnTo>
                  <a:pt x="171105" y="67835"/>
                </a:lnTo>
                <a:lnTo>
                  <a:pt x="171215" y="64274"/>
                </a:lnTo>
                <a:lnTo>
                  <a:pt x="170019" y="59359"/>
                </a:lnTo>
                <a:lnTo>
                  <a:pt x="167953" y="53543"/>
                </a:lnTo>
                <a:lnTo>
                  <a:pt x="165304" y="47125"/>
                </a:lnTo>
                <a:lnTo>
                  <a:pt x="162268" y="40307"/>
                </a:lnTo>
                <a:lnTo>
                  <a:pt x="155509" y="25958"/>
                </a:lnTo>
                <a:lnTo>
                  <a:pt x="151929" y="21116"/>
                </a:lnTo>
                <a:lnTo>
                  <a:pt x="148272" y="17887"/>
                </a:lnTo>
                <a:lnTo>
                  <a:pt x="144564" y="15735"/>
                </a:lnTo>
                <a:lnTo>
                  <a:pt x="142092" y="13030"/>
                </a:lnTo>
                <a:lnTo>
                  <a:pt x="140443" y="9957"/>
                </a:lnTo>
                <a:lnTo>
                  <a:pt x="139345" y="6638"/>
                </a:lnTo>
                <a:lnTo>
                  <a:pt x="137342" y="4426"/>
                </a:lnTo>
                <a:lnTo>
                  <a:pt x="134737" y="2951"/>
                </a:lnTo>
                <a:lnTo>
                  <a:pt x="131731" y="1967"/>
                </a:lnTo>
                <a:lnTo>
                  <a:pt x="127186" y="1312"/>
                </a:lnTo>
                <a:lnTo>
                  <a:pt x="121617" y="875"/>
                </a:lnTo>
                <a:lnTo>
                  <a:pt x="115363" y="583"/>
                </a:lnTo>
                <a:lnTo>
                  <a:pt x="108655" y="1659"/>
                </a:lnTo>
                <a:lnTo>
                  <a:pt x="101643" y="3646"/>
                </a:lnTo>
                <a:lnTo>
                  <a:pt x="94427" y="6241"/>
                </a:lnTo>
                <a:lnTo>
                  <a:pt x="87077" y="7971"/>
                </a:lnTo>
                <a:lnTo>
                  <a:pt x="79637" y="9124"/>
                </a:lnTo>
                <a:lnTo>
                  <a:pt x="72137" y="9893"/>
                </a:lnTo>
                <a:lnTo>
                  <a:pt x="65868" y="11675"/>
                </a:lnTo>
                <a:lnTo>
                  <a:pt x="60417" y="14134"/>
                </a:lnTo>
                <a:lnTo>
                  <a:pt x="55514" y="17043"/>
                </a:lnTo>
                <a:lnTo>
                  <a:pt x="50975" y="18982"/>
                </a:lnTo>
                <a:lnTo>
                  <a:pt x="46679" y="20275"/>
                </a:lnTo>
                <a:lnTo>
                  <a:pt x="42545" y="21137"/>
                </a:lnTo>
                <a:lnTo>
                  <a:pt x="38519" y="21711"/>
                </a:lnTo>
                <a:lnTo>
                  <a:pt x="34566" y="22094"/>
                </a:lnTo>
                <a:lnTo>
                  <a:pt x="22847" y="22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3554729" y="4229100"/>
            <a:ext cx="331472" cy="160020"/>
          </a:xfrm>
          <a:custGeom>
            <a:avLst/>
            <a:gdLst/>
            <a:ahLst/>
            <a:cxnLst/>
            <a:rect l="0" t="0" r="0" b="0"/>
            <a:pathLst>
              <a:path w="331472" h="160020">
                <a:moveTo>
                  <a:pt x="0" y="0"/>
                </a:moveTo>
                <a:lnTo>
                  <a:pt x="6069" y="6067"/>
                </a:lnTo>
                <a:lnTo>
                  <a:pt x="9126" y="7855"/>
                </a:lnTo>
                <a:lnTo>
                  <a:pt x="15910" y="9840"/>
                </a:lnTo>
                <a:lnTo>
                  <a:pt x="22037" y="12910"/>
                </a:lnTo>
                <a:lnTo>
                  <a:pt x="29932" y="17497"/>
                </a:lnTo>
                <a:lnTo>
                  <a:pt x="39004" y="23094"/>
                </a:lnTo>
                <a:lnTo>
                  <a:pt x="46323" y="26826"/>
                </a:lnTo>
                <a:lnTo>
                  <a:pt x="52472" y="29314"/>
                </a:lnTo>
                <a:lnTo>
                  <a:pt x="57842" y="30972"/>
                </a:lnTo>
                <a:lnTo>
                  <a:pt x="62692" y="33348"/>
                </a:lnTo>
                <a:lnTo>
                  <a:pt x="67194" y="36202"/>
                </a:lnTo>
                <a:lnTo>
                  <a:pt x="71467" y="39375"/>
                </a:lnTo>
                <a:lnTo>
                  <a:pt x="75585" y="42759"/>
                </a:lnTo>
                <a:lnTo>
                  <a:pt x="79600" y="46286"/>
                </a:lnTo>
                <a:lnTo>
                  <a:pt x="83547" y="49907"/>
                </a:lnTo>
                <a:lnTo>
                  <a:pt x="88718" y="53592"/>
                </a:lnTo>
                <a:lnTo>
                  <a:pt x="94705" y="57318"/>
                </a:lnTo>
                <a:lnTo>
                  <a:pt x="101237" y="61071"/>
                </a:lnTo>
                <a:lnTo>
                  <a:pt x="106862" y="64844"/>
                </a:lnTo>
                <a:lnTo>
                  <a:pt x="111881" y="68629"/>
                </a:lnTo>
                <a:lnTo>
                  <a:pt x="116498" y="72423"/>
                </a:lnTo>
                <a:lnTo>
                  <a:pt x="122115" y="76222"/>
                </a:lnTo>
                <a:lnTo>
                  <a:pt x="128400" y="80024"/>
                </a:lnTo>
                <a:lnTo>
                  <a:pt x="135131" y="83829"/>
                </a:lnTo>
                <a:lnTo>
                  <a:pt x="140887" y="87636"/>
                </a:lnTo>
                <a:lnTo>
                  <a:pt x="145995" y="91444"/>
                </a:lnTo>
                <a:lnTo>
                  <a:pt x="150670" y="95252"/>
                </a:lnTo>
                <a:lnTo>
                  <a:pt x="160137" y="100331"/>
                </a:lnTo>
                <a:lnTo>
                  <a:pt x="172798" y="106257"/>
                </a:lnTo>
                <a:lnTo>
                  <a:pt x="199990" y="118345"/>
                </a:lnTo>
                <a:lnTo>
                  <a:pt x="220541" y="127951"/>
                </a:lnTo>
                <a:lnTo>
                  <a:pt x="228307" y="132290"/>
                </a:lnTo>
                <a:lnTo>
                  <a:pt x="234755" y="136454"/>
                </a:lnTo>
                <a:lnTo>
                  <a:pt x="240323" y="140499"/>
                </a:lnTo>
                <a:lnTo>
                  <a:pt x="249898" y="144993"/>
                </a:lnTo>
                <a:lnTo>
                  <a:pt x="259656" y="146991"/>
                </a:lnTo>
                <a:lnTo>
                  <a:pt x="265814" y="147524"/>
                </a:lnTo>
                <a:lnTo>
                  <a:pt x="272460" y="147879"/>
                </a:lnTo>
                <a:lnTo>
                  <a:pt x="276890" y="149386"/>
                </a:lnTo>
                <a:lnTo>
                  <a:pt x="279843" y="151660"/>
                </a:lnTo>
                <a:lnTo>
                  <a:pt x="281813" y="154447"/>
                </a:lnTo>
                <a:lnTo>
                  <a:pt x="285666" y="156305"/>
                </a:lnTo>
                <a:lnTo>
                  <a:pt x="290774" y="157543"/>
                </a:lnTo>
                <a:lnTo>
                  <a:pt x="296720" y="158368"/>
                </a:lnTo>
                <a:lnTo>
                  <a:pt x="306712" y="159286"/>
                </a:lnTo>
                <a:lnTo>
                  <a:pt x="315387" y="159693"/>
                </a:lnTo>
                <a:lnTo>
                  <a:pt x="331471" y="16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3646170" y="4137659"/>
            <a:ext cx="182881" cy="297181"/>
          </a:xfrm>
          <a:custGeom>
            <a:avLst/>
            <a:gdLst/>
            <a:ahLst/>
            <a:cxnLst/>
            <a:rect l="0" t="0" r="0" b="0"/>
            <a:pathLst>
              <a:path w="182881" h="297181">
                <a:moveTo>
                  <a:pt x="182880" y="0"/>
                </a:moveTo>
                <a:lnTo>
                  <a:pt x="176812" y="12136"/>
                </a:lnTo>
                <a:lnTo>
                  <a:pt x="175024" y="16981"/>
                </a:lnTo>
                <a:lnTo>
                  <a:pt x="173038" y="25751"/>
                </a:lnTo>
                <a:lnTo>
                  <a:pt x="168769" y="33882"/>
                </a:lnTo>
                <a:lnTo>
                  <a:pt x="165852" y="37828"/>
                </a:lnTo>
                <a:lnTo>
                  <a:pt x="162638" y="42999"/>
                </a:lnTo>
                <a:lnTo>
                  <a:pt x="159225" y="48986"/>
                </a:lnTo>
                <a:lnTo>
                  <a:pt x="152046" y="62412"/>
                </a:lnTo>
                <a:lnTo>
                  <a:pt x="133303" y="99252"/>
                </a:lnTo>
                <a:lnTo>
                  <a:pt x="103703" y="152316"/>
                </a:lnTo>
                <a:lnTo>
                  <a:pt x="91995" y="170124"/>
                </a:lnTo>
                <a:lnTo>
                  <a:pt x="80380" y="185806"/>
                </a:lnTo>
                <a:lnTo>
                  <a:pt x="68826" y="200071"/>
                </a:lnTo>
                <a:lnTo>
                  <a:pt x="59854" y="212121"/>
                </a:lnTo>
                <a:lnTo>
                  <a:pt x="52603" y="222694"/>
                </a:lnTo>
                <a:lnTo>
                  <a:pt x="46498" y="232283"/>
                </a:lnTo>
                <a:lnTo>
                  <a:pt x="42429" y="239945"/>
                </a:lnTo>
                <a:lnTo>
                  <a:pt x="39716" y="246324"/>
                </a:lnTo>
                <a:lnTo>
                  <a:pt x="37907" y="251846"/>
                </a:lnTo>
                <a:lnTo>
                  <a:pt x="35431" y="256797"/>
                </a:lnTo>
                <a:lnTo>
                  <a:pt x="32510" y="261368"/>
                </a:lnTo>
                <a:lnTo>
                  <a:pt x="29294" y="265686"/>
                </a:lnTo>
                <a:lnTo>
                  <a:pt x="25879" y="269834"/>
                </a:lnTo>
                <a:lnTo>
                  <a:pt x="22332" y="273869"/>
                </a:lnTo>
                <a:lnTo>
                  <a:pt x="18698" y="277830"/>
                </a:lnTo>
                <a:lnTo>
                  <a:pt x="11273" y="285617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5920740" y="4091939"/>
            <a:ext cx="205740" cy="194312"/>
          </a:xfrm>
          <a:custGeom>
            <a:avLst/>
            <a:gdLst/>
            <a:ahLst/>
            <a:cxnLst/>
            <a:rect l="0" t="0" r="0" b="0"/>
            <a:pathLst>
              <a:path w="205740" h="194312">
                <a:moveTo>
                  <a:pt x="0" y="0"/>
                </a:moveTo>
                <a:lnTo>
                  <a:pt x="18203" y="12136"/>
                </a:lnTo>
                <a:lnTo>
                  <a:pt x="24835" y="15711"/>
                </a:lnTo>
                <a:lnTo>
                  <a:pt x="30526" y="18094"/>
                </a:lnTo>
                <a:lnTo>
                  <a:pt x="35591" y="19683"/>
                </a:lnTo>
                <a:lnTo>
                  <a:pt x="40237" y="22012"/>
                </a:lnTo>
                <a:lnTo>
                  <a:pt x="44605" y="24835"/>
                </a:lnTo>
                <a:lnTo>
                  <a:pt x="48786" y="27987"/>
                </a:lnTo>
                <a:lnTo>
                  <a:pt x="52844" y="31358"/>
                </a:lnTo>
                <a:lnTo>
                  <a:pt x="56819" y="34875"/>
                </a:lnTo>
                <a:lnTo>
                  <a:pt x="60739" y="38491"/>
                </a:lnTo>
                <a:lnTo>
                  <a:pt x="67163" y="43441"/>
                </a:lnTo>
                <a:lnTo>
                  <a:pt x="75255" y="49281"/>
                </a:lnTo>
                <a:lnTo>
                  <a:pt x="84460" y="55714"/>
                </a:lnTo>
                <a:lnTo>
                  <a:pt x="91867" y="61273"/>
                </a:lnTo>
                <a:lnTo>
                  <a:pt x="98074" y="66249"/>
                </a:lnTo>
                <a:lnTo>
                  <a:pt x="103483" y="70836"/>
                </a:lnTo>
                <a:lnTo>
                  <a:pt x="109628" y="77704"/>
                </a:lnTo>
                <a:lnTo>
                  <a:pt x="116265" y="86093"/>
                </a:lnTo>
                <a:lnTo>
                  <a:pt x="123230" y="95495"/>
                </a:lnTo>
                <a:lnTo>
                  <a:pt x="130413" y="103034"/>
                </a:lnTo>
                <a:lnTo>
                  <a:pt x="137742" y="109329"/>
                </a:lnTo>
                <a:lnTo>
                  <a:pt x="145168" y="114796"/>
                </a:lnTo>
                <a:lnTo>
                  <a:pt x="151388" y="119711"/>
                </a:lnTo>
                <a:lnTo>
                  <a:pt x="156806" y="124257"/>
                </a:lnTo>
                <a:lnTo>
                  <a:pt x="161687" y="128559"/>
                </a:lnTo>
                <a:lnTo>
                  <a:pt x="167481" y="135236"/>
                </a:lnTo>
                <a:lnTo>
                  <a:pt x="173884" y="143497"/>
                </a:lnTo>
                <a:lnTo>
                  <a:pt x="180693" y="152815"/>
                </a:lnTo>
                <a:lnTo>
                  <a:pt x="185232" y="160297"/>
                </a:lnTo>
                <a:lnTo>
                  <a:pt x="188258" y="166555"/>
                </a:lnTo>
                <a:lnTo>
                  <a:pt x="190275" y="171997"/>
                </a:lnTo>
                <a:lnTo>
                  <a:pt x="192890" y="176895"/>
                </a:lnTo>
                <a:lnTo>
                  <a:pt x="195903" y="181430"/>
                </a:lnTo>
                <a:lnTo>
                  <a:pt x="205739" y="194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5852159" y="4069079"/>
            <a:ext cx="240031" cy="228601"/>
          </a:xfrm>
          <a:custGeom>
            <a:avLst/>
            <a:gdLst/>
            <a:ahLst/>
            <a:cxnLst/>
            <a:rect l="0" t="0" r="0" b="0"/>
            <a:pathLst>
              <a:path w="240031" h="228601">
                <a:moveTo>
                  <a:pt x="240030" y="0"/>
                </a:moveTo>
                <a:lnTo>
                  <a:pt x="177601" y="62430"/>
                </a:lnTo>
                <a:lnTo>
                  <a:pt x="166661" y="74640"/>
                </a:lnTo>
                <a:lnTo>
                  <a:pt x="158097" y="85320"/>
                </a:lnTo>
                <a:lnTo>
                  <a:pt x="151119" y="94981"/>
                </a:lnTo>
                <a:lnTo>
                  <a:pt x="142656" y="103960"/>
                </a:lnTo>
                <a:lnTo>
                  <a:pt x="133204" y="112487"/>
                </a:lnTo>
                <a:lnTo>
                  <a:pt x="123093" y="120712"/>
                </a:lnTo>
                <a:lnTo>
                  <a:pt x="113812" y="127465"/>
                </a:lnTo>
                <a:lnTo>
                  <a:pt x="105085" y="133236"/>
                </a:lnTo>
                <a:lnTo>
                  <a:pt x="96727" y="138354"/>
                </a:lnTo>
                <a:lnTo>
                  <a:pt x="87345" y="146846"/>
                </a:lnTo>
                <a:lnTo>
                  <a:pt x="77280" y="157588"/>
                </a:lnTo>
                <a:lnTo>
                  <a:pt x="66760" y="169829"/>
                </a:lnTo>
                <a:lnTo>
                  <a:pt x="54667" y="181799"/>
                </a:lnTo>
                <a:lnTo>
                  <a:pt x="41525" y="193590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4926329" y="4560569"/>
            <a:ext cx="22862" cy="308611"/>
          </a:xfrm>
          <a:custGeom>
            <a:avLst/>
            <a:gdLst/>
            <a:ahLst/>
            <a:cxnLst/>
            <a:rect l="0" t="0" r="0" b="0"/>
            <a:pathLst>
              <a:path w="22862" h="308611">
                <a:moveTo>
                  <a:pt x="0" y="0"/>
                </a:moveTo>
                <a:lnTo>
                  <a:pt x="6069" y="12136"/>
                </a:lnTo>
                <a:lnTo>
                  <a:pt x="7856" y="18251"/>
                </a:lnTo>
                <a:lnTo>
                  <a:pt x="9048" y="24867"/>
                </a:lnTo>
                <a:lnTo>
                  <a:pt x="9842" y="31818"/>
                </a:lnTo>
                <a:lnTo>
                  <a:pt x="10371" y="50422"/>
                </a:lnTo>
                <a:lnTo>
                  <a:pt x="11291" y="201295"/>
                </a:lnTo>
                <a:lnTo>
                  <a:pt x="12607" y="225637"/>
                </a:lnTo>
                <a:lnTo>
                  <a:pt x="14755" y="245675"/>
                </a:lnTo>
                <a:lnTo>
                  <a:pt x="17457" y="262843"/>
                </a:lnTo>
                <a:lnTo>
                  <a:pt x="19258" y="275559"/>
                </a:lnTo>
                <a:lnTo>
                  <a:pt x="20459" y="285306"/>
                </a:lnTo>
                <a:lnTo>
                  <a:pt x="22861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5063744" y="4514850"/>
            <a:ext cx="216385" cy="296648"/>
          </a:xfrm>
          <a:custGeom>
            <a:avLst/>
            <a:gdLst/>
            <a:ahLst/>
            <a:cxnLst/>
            <a:rect l="0" t="0" r="0" b="0"/>
            <a:pathLst>
              <a:path w="216385" h="296648">
                <a:moveTo>
                  <a:pt x="125476" y="34289"/>
                </a:moveTo>
                <a:lnTo>
                  <a:pt x="119408" y="28222"/>
                </a:lnTo>
                <a:lnTo>
                  <a:pt x="116351" y="26434"/>
                </a:lnTo>
                <a:lnTo>
                  <a:pt x="113042" y="25243"/>
                </a:lnTo>
                <a:lnTo>
                  <a:pt x="109567" y="24448"/>
                </a:lnTo>
                <a:lnTo>
                  <a:pt x="104709" y="23919"/>
                </a:lnTo>
                <a:lnTo>
                  <a:pt x="98931" y="23566"/>
                </a:lnTo>
                <a:lnTo>
                  <a:pt x="92540" y="23330"/>
                </a:lnTo>
                <a:lnTo>
                  <a:pt x="88278" y="24443"/>
                </a:lnTo>
                <a:lnTo>
                  <a:pt x="85437" y="26455"/>
                </a:lnTo>
                <a:lnTo>
                  <a:pt x="83543" y="29067"/>
                </a:lnTo>
                <a:lnTo>
                  <a:pt x="79741" y="32077"/>
                </a:lnTo>
                <a:lnTo>
                  <a:pt x="74666" y="35355"/>
                </a:lnTo>
                <a:lnTo>
                  <a:pt x="68742" y="38810"/>
                </a:lnTo>
                <a:lnTo>
                  <a:pt x="62253" y="43653"/>
                </a:lnTo>
                <a:lnTo>
                  <a:pt x="55388" y="49422"/>
                </a:lnTo>
                <a:lnTo>
                  <a:pt x="48270" y="55808"/>
                </a:lnTo>
                <a:lnTo>
                  <a:pt x="40985" y="61335"/>
                </a:lnTo>
                <a:lnTo>
                  <a:pt x="33589" y="66290"/>
                </a:lnTo>
                <a:lnTo>
                  <a:pt x="26118" y="70863"/>
                </a:lnTo>
                <a:lnTo>
                  <a:pt x="19867" y="76452"/>
                </a:lnTo>
                <a:lnTo>
                  <a:pt x="14430" y="82718"/>
                </a:lnTo>
                <a:lnTo>
                  <a:pt x="2646" y="98889"/>
                </a:lnTo>
                <a:lnTo>
                  <a:pt x="1035" y="104487"/>
                </a:lnTo>
                <a:lnTo>
                  <a:pt x="318" y="111208"/>
                </a:lnTo>
                <a:lnTo>
                  <a:pt x="0" y="118429"/>
                </a:lnTo>
                <a:lnTo>
                  <a:pt x="1185" y="120862"/>
                </a:lnTo>
                <a:lnTo>
                  <a:pt x="3245" y="122485"/>
                </a:lnTo>
                <a:lnTo>
                  <a:pt x="5889" y="123566"/>
                </a:lnTo>
                <a:lnTo>
                  <a:pt x="10191" y="126827"/>
                </a:lnTo>
                <a:lnTo>
                  <a:pt x="15599" y="131541"/>
                </a:lnTo>
                <a:lnTo>
                  <a:pt x="30394" y="145222"/>
                </a:lnTo>
                <a:lnTo>
                  <a:pt x="34148" y="146344"/>
                </a:lnTo>
                <a:lnTo>
                  <a:pt x="39190" y="147093"/>
                </a:lnTo>
                <a:lnTo>
                  <a:pt x="45092" y="147592"/>
                </a:lnTo>
                <a:lnTo>
                  <a:pt x="50296" y="147924"/>
                </a:lnTo>
                <a:lnTo>
                  <a:pt x="59466" y="148294"/>
                </a:lnTo>
                <a:lnTo>
                  <a:pt x="63689" y="149662"/>
                </a:lnTo>
                <a:lnTo>
                  <a:pt x="67775" y="151845"/>
                </a:lnTo>
                <a:lnTo>
                  <a:pt x="71768" y="154570"/>
                </a:lnTo>
                <a:lnTo>
                  <a:pt x="82051" y="157656"/>
                </a:lnTo>
                <a:lnTo>
                  <a:pt x="96525" y="160984"/>
                </a:lnTo>
                <a:lnTo>
                  <a:pt x="113796" y="164472"/>
                </a:lnTo>
                <a:lnTo>
                  <a:pt x="127849" y="166798"/>
                </a:lnTo>
                <a:lnTo>
                  <a:pt x="139758" y="168349"/>
                </a:lnTo>
                <a:lnTo>
                  <a:pt x="150237" y="169382"/>
                </a:lnTo>
                <a:lnTo>
                  <a:pt x="158493" y="171341"/>
                </a:lnTo>
                <a:lnTo>
                  <a:pt x="165267" y="173917"/>
                </a:lnTo>
                <a:lnTo>
                  <a:pt x="171053" y="176905"/>
                </a:lnTo>
                <a:lnTo>
                  <a:pt x="176181" y="178896"/>
                </a:lnTo>
                <a:lnTo>
                  <a:pt x="180869" y="180224"/>
                </a:lnTo>
                <a:lnTo>
                  <a:pt x="185264" y="181109"/>
                </a:lnTo>
                <a:lnTo>
                  <a:pt x="189465" y="182969"/>
                </a:lnTo>
                <a:lnTo>
                  <a:pt x="193535" y="185479"/>
                </a:lnTo>
                <a:lnTo>
                  <a:pt x="197518" y="188423"/>
                </a:lnTo>
                <a:lnTo>
                  <a:pt x="200175" y="191655"/>
                </a:lnTo>
                <a:lnTo>
                  <a:pt x="201945" y="195080"/>
                </a:lnTo>
                <a:lnTo>
                  <a:pt x="203125" y="198633"/>
                </a:lnTo>
                <a:lnTo>
                  <a:pt x="207823" y="205968"/>
                </a:lnTo>
                <a:lnTo>
                  <a:pt x="210854" y="209701"/>
                </a:lnTo>
                <a:lnTo>
                  <a:pt x="212875" y="213461"/>
                </a:lnTo>
                <a:lnTo>
                  <a:pt x="215120" y="221024"/>
                </a:lnTo>
                <a:lnTo>
                  <a:pt x="216117" y="228620"/>
                </a:lnTo>
                <a:lnTo>
                  <a:pt x="216384" y="232423"/>
                </a:lnTo>
                <a:lnTo>
                  <a:pt x="215291" y="237498"/>
                </a:lnTo>
                <a:lnTo>
                  <a:pt x="213292" y="243422"/>
                </a:lnTo>
                <a:lnTo>
                  <a:pt x="210690" y="249911"/>
                </a:lnTo>
                <a:lnTo>
                  <a:pt x="207685" y="255508"/>
                </a:lnTo>
                <a:lnTo>
                  <a:pt x="204412" y="260508"/>
                </a:lnTo>
                <a:lnTo>
                  <a:pt x="200960" y="265112"/>
                </a:lnTo>
                <a:lnTo>
                  <a:pt x="197388" y="269451"/>
                </a:lnTo>
                <a:lnTo>
                  <a:pt x="193737" y="273614"/>
                </a:lnTo>
                <a:lnTo>
                  <a:pt x="190033" y="277659"/>
                </a:lnTo>
                <a:lnTo>
                  <a:pt x="186294" y="280356"/>
                </a:lnTo>
                <a:lnTo>
                  <a:pt x="182531" y="282154"/>
                </a:lnTo>
                <a:lnTo>
                  <a:pt x="178753" y="283352"/>
                </a:lnTo>
                <a:lnTo>
                  <a:pt x="174964" y="285421"/>
                </a:lnTo>
                <a:lnTo>
                  <a:pt x="171168" y="288071"/>
                </a:lnTo>
                <a:lnTo>
                  <a:pt x="167367" y="291107"/>
                </a:lnTo>
                <a:lnTo>
                  <a:pt x="162293" y="293131"/>
                </a:lnTo>
                <a:lnTo>
                  <a:pt x="156371" y="294481"/>
                </a:lnTo>
                <a:lnTo>
                  <a:pt x="149882" y="295380"/>
                </a:lnTo>
                <a:lnTo>
                  <a:pt x="144286" y="295980"/>
                </a:lnTo>
                <a:lnTo>
                  <a:pt x="139286" y="296380"/>
                </a:lnTo>
                <a:lnTo>
                  <a:pt x="134682" y="296647"/>
                </a:lnTo>
                <a:lnTo>
                  <a:pt x="130343" y="295554"/>
                </a:lnTo>
                <a:lnTo>
                  <a:pt x="126181" y="293556"/>
                </a:lnTo>
                <a:lnTo>
                  <a:pt x="122136" y="290954"/>
                </a:lnTo>
                <a:lnTo>
                  <a:pt x="118169" y="289219"/>
                </a:lnTo>
                <a:lnTo>
                  <a:pt x="114255" y="288063"/>
                </a:lnTo>
                <a:lnTo>
                  <a:pt x="110375" y="287292"/>
                </a:lnTo>
                <a:lnTo>
                  <a:pt x="106518" y="285507"/>
                </a:lnTo>
                <a:lnTo>
                  <a:pt x="102678" y="283048"/>
                </a:lnTo>
                <a:lnTo>
                  <a:pt x="98847" y="280139"/>
                </a:lnTo>
                <a:lnTo>
                  <a:pt x="96293" y="276929"/>
                </a:lnTo>
                <a:lnTo>
                  <a:pt x="94591" y="273519"/>
                </a:lnTo>
                <a:lnTo>
                  <a:pt x="91429" y="265074"/>
                </a:lnTo>
                <a:lnTo>
                  <a:pt x="88808" y="259265"/>
                </a:lnTo>
                <a:lnTo>
                  <a:pt x="85790" y="252853"/>
                </a:lnTo>
                <a:lnTo>
                  <a:pt x="85049" y="246039"/>
                </a:lnTo>
                <a:lnTo>
                  <a:pt x="85824" y="238956"/>
                </a:lnTo>
                <a:lnTo>
                  <a:pt x="96194" y="197202"/>
                </a:lnTo>
                <a:lnTo>
                  <a:pt x="99605" y="186078"/>
                </a:lnTo>
                <a:lnTo>
                  <a:pt x="103149" y="176122"/>
                </a:lnTo>
                <a:lnTo>
                  <a:pt x="106781" y="166944"/>
                </a:lnTo>
                <a:lnTo>
                  <a:pt x="111742" y="155746"/>
                </a:lnTo>
                <a:lnTo>
                  <a:pt x="124029" y="129757"/>
                </a:lnTo>
                <a:lnTo>
                  <a:pt x="139158" y="98701"/>
                </a:lnTo>
                <a:lnTo>
                  <a:pt x="144757" y="88660"/>
                </a:lnTo>
                <a:lnTo>
                  <a:pt x="151030" y="78156"/>
                </a:lnTo>
                <a:lnTo>
                  <a:pt x="157752" y="67344"/>
                </a:lnTo>
                <a:lnTo>
                  <a:pt x="162233" y="57596"/>
                </a:lnTo>
                <a:lnTo>
                  <a:pt x="165220" y="48557"/>
                </a:lnTo>
                <a:lnTo>
                  <a:pt x="167212" y="39991"/>
                </a:lnTo>
                <a:lnTo>
                  <a:pt x="169810" y="33011"/>
                </a:lnTo>
                <a:lnTo>
                  <a:pt x="172812" y="27087"/>
                </a:lnTo>
                <a:lnTo>
                  <a:pt x="176083" y="21868"/>
                </a:lnTo>
                <a:lnTo>
                  <a:pt x="179718" y="12682"/>
                </a:lnTo>
                <a:lnTo>
                  <a:pt x="18262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5355264" y="4514850"/>
            <a:ext cx="165221" cy="294907"/>
          </a:xfrm>
          <a:custGeom>
            <a:avLst/>
            <a:gdLst/>
            <a:ahLst/>
            <a:cxnLst/>
            <a:rect l="0" t="0" r="0" b="0"/>
            <a:pathLst>
              <a:path w="165221" h="294907">
                <a:moveTo>
                  <a:pt x="39695" y="0"/>
                </a:moveTo>
                <a:lnTo>
                  <a:pt x="39695" y="25749"/>
                </a:lnTo>
                <a:lnTo>
                  <a:pt x="38425" y="29866"/>
                </a:lnTo>
                <a:lnTo>
                  <a:pt x="33628" y="37827"/>
                </a:lnTo>
                <a:lnTo>
                  <a:pt x="30570" y="44268"/>
                </a:lnTo>
                <a:lnTo>
                  <a:pt x="27262" y="52371"/>
                </a:lnTo>
                <a:lnTo>
                  <a:pt x="23787" y="61584"/>
                </a:lnTo>
                <a:lnTo>
                  <a:pt x="21469" y="71536"/>
                </a:lnTo>
                <a:lnTo>
                  <a:pt x="19925" y="81981"/>
                </a:lnTo>
                <a:lnTo>
                  <a:pt x="18895" y="92754"/>
                </a:lnTo>
                <a:lnTo>
                  <a:pt x="16939" y="107555"/>
                </a:lnTo>
                <a:lnTo>
                  <a:pt x="11378" y="144322"/>
                </a:lnTo>
                <a:lnTo>
                  <a:pt x="8117" y="160985"/>
                </a:lnTo>
                <a:lnTo>
                  <a:pt x="4673" y="175903"/>
                </a:lnTo>
                <a:lnTo>
                  <a:pt x="1107" y="189658"/>
                </a:lnTo>
                <a:lnTo>
                  <a:pt x="0" y="200099"/>
                </a:lnTo>
                <a:lnTo>
                  <a:pt x="532" y="208329"/>
                </a:lnTo>
                <a:lnTo>
                  <a:pt x="2157" y="215086"/>
                </a:lnTo>
                <a:lnTo>
                  <a:pt x="3240" y="222130"/>
                </a:lnTo>
                <a:lnTo>
                  <a:pt x="3962" y="229367"/>
                </a:lnTo>
                <a:lnTo>
                  <a:pt x="4764" y="242911"/>
                </a:lnTo>
                <a:lnTo>
                  <a:pt x="5120" y="253164"/>
                </a:lnTo>
                <a:lnTo>
                  <a:pt x="6485" y="257675"/>
                </a:lnTo>
                <a:lnTo>
                  <a:pt x="11389" y="266076"/>
                </a:lnTo>
                <a:lnTo>
                  <a:pt x="15744" y="270093"/>
                </a:lnTo>
                <a:lnTo>
                  <a:pt x="21188" y="274042"/>
                </a:lnTo>
                <a:lnTo>
                  <a:pt x="27357" y="277945"/>
                </a:lnTo>
                <a:lnTo>
                  <a:pt x="32740" y="281816"/>
                </a:lnTo>
                <a:lnTo>
                  <a:pt x="37599" y="285667"/>
                </a:lnTo>
                <a:lnTo>
                  <a:pt x="42107" y="289505"/>
                </a:lnTo>
                <a:lnTo>
                  <a:pt x="46383" y="292063"/>
                </a:lnTo>
                <a:lnTo>
                  <a:pt x="50504" y="293768"/>
                </a:lnTo>
                <a:lnTo>
                  <a:pt x="54521" y="294906"/>
                </a:lnTo>
                <a:lnTo>
                  <a:pt x="58469" y="294394"/>
                </a:lnTo>
                <a:lnTo>
                  <a:pt x="62371" y="292782"/>
                </a:lnTo>
                <a:lnTo>
                  <a:pt x="71692" y="287139"/>
                </a:lnTo>
                <a:lnTo>
                  <a:pt x="76352" y="286367"/>
                </a:lnTo>
                <a:lnTo>
                  <a:pt x="79374" y="286161"/>
                </a:lnTo>
                <a:lnTo>
                  <a:pt x="82657" y="284754"/>
                </a:lnTo>
                <a:lnTo>
                  <a:pt x="86117" y="282546"/>
                </a:lnTo>
                <a:lnTo>
                  <a:pt x="89693" y="279804"/>
                </a:lnTo>
                <a:lnTo>
                  <a:pt x="103827" y="269983"/>
                </a:lnTo>
                <a:lnTo>
                  <a:pt x="112930" y="263809"/>
                </a:lnTo>
                <a:lnTo>
                  <a:pt x="120268" y="257152"/>
                </a:lnTo>
                <a:lnTo>
                  <a:pt x="126431" y="250175"/>
                </a:lnTo>
                <a:lnTo>
                  <a:pt x="131809" y="242983"/>
                </a:lnTo>
                <a:lnTo>
                  <a:pt x="136665" y="235649"/>
                </a:lnTo>
                <a:lnTo>
                  <a:pt x="141172" y="228219"/>
                </a:lnTo>
                <a:lnTo>
                  <a:pt x="145446" y="220726"/>
                </a:lnTo>
                <a:lnTo>
                  <a:pt x="149566" y="210650"/>
                </a:lnTo>
                <a:lnTo>
                  <a:pt x="153583" y="198853"/>
                </a:lnTo>
                <a:lnTo>
                  <a:pt x="157530" y="185909"/>
                </a:lnTo>
                <a:lnTo>
                  <a:pt x="160162" y="173469"/>
                </a:lnTo>
                <a:lnTo>
                  <a:pt x="161917" y="161366"/>
                </a:lnTo>
                <a:lnTo>
                  <a:pt x="163086" y="149487"/>
                </a:lnTo>
                <a:lnTo>
                  <a:pt x="163866" y="137758"/>
                </a:lnTo>
                <a:lnTo>
                  <a:pt x="164386" y="126128"/>
                </a:lnTo>
                <a:lnTo>
                  <a:pt x="165220" y="92224"/>
                </a:lnTo>
                <a:lnTo>
                  <a:pt x="162749" y="85612"/>
                </a:lnTo>
                <a:lnTo>
                  <a:pt x="158561" y="78665"/>
                </a:lnTo>
                <a:lnTo>
                  <a:pt x="153229" y="71493"/>
                </a:lnTo>
                <a:lnTo>
                  <a:pt x="148405" y="64172"/>
                </a:lnTo>
                <a:lnTo>
                  <a:pt x="143918" y="56751"/>
                </a:lnTo>
                <a:lnTo>
                  <a:pt x="139657" y="49264"/>
                </a:lnTo>
                <a:lnTo>
                  <a:pt x="135546" y="44272"/>
                </a:lnTo>
                <a:lnTo>
                  <a:pt x="131536" y="40945"/>
                </a:lnTo>
                <a:lnTo>
                  <a:pt x="127593" y="38726"/>
                </a:lnTo>
                <a:lnTo>
                  <a:pt x="123693" y="35977"/>
                </a:lnTo>
                <a:lnTo>
                  <a:pt x="119825" y="32875"/>
                </a:lnTo>
                <a:lnTo>
                  <a:pt x="115974" y="29536"/>
                </a:lnTo>
                <a:lnTo>
                  <a:pt x="112138" y="27311"/>
                </a:lnTo>
                <a:lnTo>
                  <a:pt x="108311" y="25827"/>
                </a:lnTo>
                <a:lnTo>
                  <a:pt x="104489" y="24838"/>
                </a:lnTo>
                <a:lnTo>
                  <a:pt x="99401" y="22908"/>
                </a:lnTo>
                <a:lnTo>
                  <a:pt x="93469" y="20352"/>
                </a:lnTo>
                <a:lnTo>
                  <a:pt x="86975" y="17378"/>
                </a:lnTo>
                <a:lnTo>
                  <a:pt x="81375" y="16665"/>
                </a:lnTo>
                <a:lnTo>
                  <a:pt x="76372" y="17460"/>
                </a:lnTo>
                <a:lnTo>
                  <a:pt x="71766" y="19260"/>
                </a:lnTo>
                <a:lnTo>
                  <a:pt x="67426" y="20459"/>
                </a:lnTo>
                <a:lnTo>
                  <a:pt x="63263" y="21260"/>
                </a:lnTo>
                <a:lnTo>
                  <a:pt x="16836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5623559" y="4640579"/>
            <a:ext cx="251462" cy="34291"/>
          </a:xfrm>
          <a:custGeom>
            <a:avLst/>
            <a:gdLst/>
            <a:ahLst/>
            <a:cxnLst/>
            <a:rect l="0" t="0" r="0" b="0"/>
            <a:pathLst>
              <a:path w="251462" h="34291">
                <a:moveTo>
                  <a:pt x="0" y="34290"/>
                </a:moveTo>
                <a:lnTo>
                  <a:pt x="18204" y="28223"/>
                </a:lnTo>
                <a:lnTo>
                  <a:pt x="26106" y="26435"/>
                </a:lnTo>
                <a:lnTo>
                  <a:pt x="33914" y="25243"/>
                </a:lnTo>
                <a:lnTo>
                  <a:pt x="41659" y="24449"/>
                </a:lnTo>
                <a:lnTo>
                  <a:pt x="70586" y="20180"/>
                </a:lnTo>
                <a:lnTo>
                  <a:pt x="88967" y="17263"/>
                </a:lnTo>
                <a:lnTo>
                  <a:pt x="103762" y="15319"/>
                </a:lnTo>
                <a:lnTo>
                  <a:pt x="116165" y="14023"/>
                </a:lnTo>
                <a:lnTo>
                  <a:pt x="126973" y="13159"/>
                </a:lnTo>
                <a:lnTo>
                  <a:pt x="140529" y="11313"/>
                </a:lnTo>
                <a:lnTo>
                  <a:pt x="172524" y="5875"/>
                </a:lnTo>
                <a:lnTo>
                  <a:pt x="187406" y="3916"/>
                </a:lnTo>
                <a:lnTo>
                  <a:pt x="201138" y="2611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5863590" y="4514862"/>
            <a:ext cx="273462" cy="262878"/>
          </a:xfrm>
          <a:custGeom>
            <a:avLst/>
            <a:gdLst/>
            <a:ahLst/>
            <a:cxnLst/>
            <a:rect l="0" t="0" r="0" b="0"/>
            <a:pathLst>
              <a:path w="273462" h="262878">
                <a:moveTo>
                  <a:pt x="0" y="22847"/>
                </a:moveTo>
                <a:lnTo>
                  <a:pt x="12135" y="28915"/>
                </a:lnTo>
                <a:lnTo>
                  <a:pt x="16980" y="30703"/>
                </a:lnTo>
                <a:lnTo>
                  <a:pt x="21480" y="31894"/>
                </a:lnTo>
                <a:lnTo>
                  <a:pt x="25750" y="32689"/>
                </a:lnTo>
                <a:lnTo>
                  <a:pt x="32407" y="31948"/>
                </a:lnTo>
                <a:lnTo>
                  <a:pt x="40654" y="30185"/>
                </a:lnTo>
                <a:lnTo>
                  <a:pt x="49962" y="27739"/>
                </a:lnTo>
                <a:lnTo>
                  <a:pt x="59979" y="26108"/>
                </a:lnTo>
                <a:lnTo>
                  <a:pt x="70465" y="25022"/>
                </a:lnTo>
                <a:lnTo>
                  <a:pt x="81267" y="24297"/>
                </a:lnTo>
                <a:lnTo>
                  <a:pt x="92277" y="22543"/>
                </a:lnTo>
                <a:lnTo>
                  <a:pt x="103428" y="20105"/>
                </a:lnTo>
                <a:lnTo>
                  <a:pt x="114672" y="17209"/>
                </a:lnTo>
                <a:lnTo>
                  <a:pt x="123438" y="15278"/>
                </a:lnTo>
                <a:lnTo>
                  <a:pt x="130551" y="13992"/>
                </a:lnTo>
                <a:lnTo>
                  <a:pt x="136565" y="13134"/>
                </a:lnTo>
                <a:lnTo>
                  <a:pt x="143112" y="12562"/>
                </a:lnTo>
                <a:lnTo>
                  <a:pt x="150018" y="12180"/>
                </a:lnTo>
                <a:lnTo>
                  <a:pt x="157162" y="11926"/>
                </a:lnTo>
                <a:lnTo>
                  <a:pt x="165735" y="10486"/>
                </a:lnTo>
                <a:lnTo>
                  <a:pt x="175259" y="8257"/>
                </a:lnTo>
                <a:lnTo>
                  <a:pt x="185419" y="5500"/>
                </a:lnTo>
                <a:lnTo>
                  <a:pt x="193463" y="3662"/>
                </a:lnTo>
                <a:lnTo>
                  <a:pt x="200095" y="2437"/>
                </a:lnTo>
                <a:lnTo>
                  <a:pt x="205787" y="1621"/>
                </a:lnTo>
                <a:lnTo>
                  <a:pt x="212121" y="1076"/>
                </a:lnTo>
                <a:lnTo>
                  <a:pt x="218884" y="713"/>
                </a:lnTo>
                <a:lnTo>
                  <a:pt x="233172" y="310"/>
                </a:lnTo>
                <a:lnTo>
                  <a:pt x="271422" y="0"/>
                </a:lnTo>
                <a:lnTo>
                  <a:pt x="272388" y="1266"/>
                </a:lnTo>
                <a:lnTo>
                  <a:pt x="273461" y="6059"/>
                </a:lnTo>
                <a:lnTo>
                  <a:pt x="272477" y="10385"/>
                </a:lnTo>
                <a:lnTo>
                  <a:pt x="270551" y="15809"/>
                </a:lnTo>
                <a:lnTo>
                  <a:pt x="267998" y="21966"/>
                </a:lnTo>
                <a:lnTo>
                  <a:pt x="263755" y="31150"/>
                </a:lnTo>
                <a:lnTo>
                  <a:pt x="252267" y="54900"/>
                </a:lnTo>
                <a:lnTo>
                  <a:pt x="246918" y="64536"/>
                </a:lnTo>
                <a:lnTo>
                  <a:pt x="242082" y="72230"/>
                </a:lnTo>
                <a:lnTo>
                  <a:pt x="237588" y="78629"/>
                </a:lnTo>
                <a:lnTo>
                  <a:pt x="228242" y="95595"/>
                </a:lnTo>
                <a:lnTo>
                  <a:pt x="200924" y="148313"/>
                </a:lnTo>
                <a:lnTo>
                  <a:pt x="189829" y="168721"/>
                </a:lnTo>
                <a:lnTo>
                  <a:pt x="181163" y="183597"/>
                </a:lnTo>
                <a:lnTo>
                  <a:pt x="174115" y="194784"/>
                </a:lnTo>
                <a:lnTo>
                  <a:pt x="168146" y="204781"/>
                </a:lnTo>
                <a:lnTo>
                  <a:pt x="162897" y="213987"/>
                </a:lnTo>
                <a:lnTo>
                  <a:pt x="158128" y="222664"/>
                </a:lnTo>
                <a:lnTo>
                  <a:pt x="154948" y="229718"/>
                </a:lnTo>
                <a:lnTo>
                  <a:pt x="152829" y="235691"/>
                </a:lnTo>
                <a:lnTo>
                  <a:pt x="149846" y="246779"/>
                </a:lnTo>
                <a:lnTo>
                  <a:pt x="148589" y="2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6174084" y="4503419"/>
            <a:ext cx="226487" cy="262690"/>
          </a:xfrm>
          <a:custGeom>
            <a:avLst/>
            <a:gdLst/>
            <a:ahLst/>
            <a:cxnLst/>
            <a:rect l="0" t="0" r="0" b="0"/>
            <a:pathLst>
              <a:path w="226487" h="262690">
                <a:moveTo>
                  <a:pt x="66695" y="0"/>
                </a:moveTo>
                <a:lnTo>
                  <a:pt x="60628" y="12136"/>
                </a:lnTo>
                <a:lnTo>
                  <a:pt x="57570" y="16981"/>
                </a:lnTo>
                <a:lnTo>
                  <a:pt x="54262" y="21481"/>
                </a:lnTo>
                <a:lnTo>
                  <a:pt x="50787" y="25751"/>
                </a:lnTo>
                <a:lnTo>
                  <a:pt x="47199" y="31137"/>
                </a:lnTo>
                <a:lnTo>
                  <a:pt x="43538" y="37268"/>
                </a:lnTo>
                <a:lnTo>
                  <a:pt x="39828" y="43896"/>
                </a:lnTo>
                <a:lnTo>
                  <a:pt x="37354" y="50854"/>
                </a:lnTo>
                <a:lnTo>
                  <a:pt x="35704" y="58033"/>
                </a:lnTo>
                <a:lnTo>
                  <a:pt x="34604" y="65359"/>
                </a:lnTo>
                <a:lnTo>
                  <a:pt x="31332" y="75323"/>
                </a:lnTo>
                <a:lnTo>
                  <a:pt x="26609" y="87045"/>
                </a:lnTo>
                <a:lnTo>
                  <a:pt x="20921" y="99940"/>
                </a:lnTo>
                <a:lnTo>
                  <a:pt x="17129" y="109807"/>
                </a:lnTo>
                <a:lnTo>
                  <a:pt x="14601" y="117655"/>
                </a:lnTo>
                <a:lnTo>
                  <a:pt x="4476" y="157579"/>
                </a:lnTo>
                <a:lnTo>
                  <a:pt x="2356" y="169822"/>
                </a:lnTo>
                <a:lnTo>
                  <a:pt x="942" y="181795"/>
                </a:lnTo>
                <a:lnTo>
                  <a:pt x="0" y="193587"/>
                </a:lnTo>
                <a:lnTo>
                  <a:pt x="642" y="202718"/>
                </a:lnTo>
                <a:lnTo>
                  <a:pt x="2340" y="210075"/>
                </a:lnTo>
                <a:lnTo>
                  <a:pt x="4741" y="216251"/>
                </a:lnTo>
                <a:lnTo>
                  <a:pt x="7613" y="221637"/>
                </a:lnTo>
                <a:lnTo>
                  <a:pt x="10797" y="226498"/>
                </a:lnTo>
                <a:lnTo>
                  <a:pt x="14190" y="231009"/>
                </a:lnTo>
                <a:lnTo>
                  <a:pt x="17722" y="235286"/>
                </a:lnTo>
                <a:lnTo>
                  <a:pt x="21347" y="239408"/>
                </a:lnTo>
                <a:lnTo>
                  <a:pt x="25033" y="243425"/>
                </a:lnTo>
                <a:lnTo>
                  <a:pt x="27490" y="247373"/>
                </a:lnTo>
                <a:lnTo>
                  <a:pt x="30221" y="255147"/>
                </a:lnTo>
                <a:lnTo>
                  <a:pt x="32219" y="257728"/>
                </a:lnTo>
                <a:lnTo>
                  <a:pt x="34821" y="259449"/>
                </a:lnTo>
                <a:lnTo>
                  <a:pt x="37826" y="260596"/>
                </a:lnTo>
                <a:lnTo>
                  <a:pt x="42369" y="261361"/>
                </a:lnTo>
                <a:lnTo>
                  <a:pt x="47938" y="261871"/>
                </a:lnTo>
                <a:lnTo>
                  <a:pt x="54190" y="262211"/>
                </a:lnTo>
                <a:lnTo>
                  <a:pt x="71298" y="262588"/>
                </a:lnTo>
                <a:lnTo>
                  <a:pt x="81194" y="262689"/>
                </a:lnTo>
                <a:lnTo>
                  <a:pt x="89061" y="261486"/>
                </a:lnTo>
                <a:lnTo>
                  <a:pt x="95576" y="259415"/>
                </a:lnTo>
                <a:lnTo>
                  <a:pt x="101189" y="256763"/>
                </a:lnTo>
                <a:lnTo>
                  <a:pt x="106202" y="254995"/>
                </a:lnTo>
                <a:lnTo>
                  <a:pt x="110813" y="253817"/>
                </a:lnTo>
                <a:lnTo>
                  <a:pt x="115157" y="253031"/>
                </a:lnTo>
                <a:lnTo>
                  <a:pt x="119323" y="251238"/>
                </a:lnTo>
                <a:lnTo>
                  <a:pt x="123370" y="248772"/>
                </a:lnTo>
                <a:lnTo>
                  <a:pt x="127339" y="245858"/>
                </a:lnTo>
                <a:lnTo>
                  <a:pt x="133794" y="240106"/>
                </a:lnTo>
                <a:lnTo>
                  <a:pt x="151127" y="223554"/>
                </a:lnTo>
                <a:lnTo>
                  <a:pt x="161083" y="212536"/>
                </a:lnTo>
                <a:lnTo>
                  <a:pt x="171530" y="200111"/>
                </a:lnTo>
                <a:lnTo>
                  <a:pt x="182305" y="186747"/>
                </a:lnTo>
                <a:lnTo>
                  <a:pt x="190759" y="176568"/>
                </a:lnTo>
                <a:lnTo>
                  <a:pt x="197665" y="168512"/>
                </a:lnTo>
                <a:lnTo>
                  <a:pt x="203538" y="161872"/>
                </a:lnTo>
                <a:lnTo>
                  <a:pt x="208724" y="154905"/>
                </a:lnTo>
                <a:lnTo>
                  <a:pt x="213451" y="147720"/>
                </a:lnTo>
                <a:lnTo>
                  <a:pt x="217873" y="140390"/>
                </a:lnTo>
                <a:lnTo>
                  <a:pt x="220821" y="132963"/>
                </a:lnTo>
                <a:lnTo>
                  <a:pt x="222786" y="125473"/>
                </a:lnTo>
                <a:lnTo>
                  <a:pt x="224095" y="117938"/>
                </a:lnTo>
                <a:lnTo>
                  <a:pt x="224969" y="110376"/>
                </a:lnTo>
                <a:lnTo>
                  <a:pt x="225551" y="102794"/>
                </a:lnTo>
                <a:lnTo>
                  <a:pt x="226198" y="88866"/>
                </a:lnTo>
                <a:lnTo>
                  <a:pt x="226486" y="78443"/>
                </a:lnTo>
                <a:lnTo>
                  <a:pt x="225292" y="72616"/>
                </a:lnTo>
                <a:lnTo>
                  <a:pt x="223227" y="66191"/>
                </a:lnTo>
                <a:lnTo>
                  <a:pt x="220580" y="59367"/>
                </a:lnTo>
                <a:lnTo>
                  <a:pt x="217545" y="54818"/>
                </a:lnTo>
                <a:lnTo>
                  <a:pt x="214252" y="51785"/>
                </a:lnTo>
                <a:lnTo>
                  <a:pt x="207206" y="47146"/>
                </a:lnTo>
                <a:lnTo>
                  <a:pt x="203549" y="44131"/>
                </a:lnTo>
                <a:lnTo>
                  <a:pt x="199841" y="40851"/>
                </a:lnTo>
                <a:lnTo>
                  <a:pt x="192335" y="33819"/>
                </a:lnTo>
                <a:lnTo>
                  <a:pt x="188555" y="30166"/>
                </a:lnTo>
                <a:lnTo>
                  <a:pt x="184765" y="27731"/>
                </a:lnTo>
                <a:lnTo>
                  <a:pt x="180969" y="26108"/>
                </a:lnTo>
                <a:lnTo>
                  <a:pt x="177167" y="25025"/>
                </a:lnTo>
                <a:lnTo>
                  <a:pt x="172094" y="23034"/>
                </a:lnTo>
                <a:lnTo>
                  <a:pt x="166171" y="20436"/>
                </a:lnTo>
                <a:lnTo>
                  <a:pt x="159683" y="17434"/>
                </a:lnTo>
                <a:lnTo>
                  <a:pt x="154087" y="15433"/>
                </a:lnTo>
                <a:lnTo>
                  <a:pt x="149087" y="14099"/>
                </a:lnTo>
                <a:lnTo>
                  <a:pt x="144483" y="13209"/>
                </a:lnTo>
                <a:lnTo>
                  <a:pt x="138874" y="12616"/>
                </a:lnTo>
                <a:lnTo>
                  <a:pt x="132595" y="12221"/>
                </a:lnTo>
                <a:lnTo>
                  <a:pt x="120114" y="11782"/>
                </a:lnTo>
                <a:lnTo>
                  <a:pt x="89555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6549390" y="4514850"/>
            <a:ext cx="171451" cy="45720"/>
          </a:xfrm>
          <a:custGeom>
            <a:avLst/>
            <a:gdLst/>
            <a:ahLst/>
            <a:cxnLst/>
            <a:rect l="0" t="0" r="0" b="0"/>
            <a:pathLst>
              <a:path w="171451" h="45720">
                <a:moveTo>
                  <a:pt x="0" y="45719"/>
                </a:moveTo>
                <a:lnTo>
                  <a:pt x="19681" y="45719"/>
                </a:lnTo>
                <a:lnTo>
                  <a:pt x="28361" y="43179"/>
                </a:lnTo>
                <a:lnTo>
                  <a:pt x="58325" y="33584"/>
                </a:lnTo>
                <a:lnTo>
                  <a:pt x="70633" y="30009"/>
                </a:lnTo>
                <a:lnTo>
                  <a:pt x="80109" y="27626"/>
                </a:lnTo>
                <a:lnTo>
                  <a:pt x="87696" y="26037"/>
                </a:lnTo>
                <a:lnTo>
                  <a:pt x="96564" y="23708"/>
                </a:lnTo>
                <a:lnTo>
                  <a:pt x="106285" y="20885"/>
                </a:lnTo>
                <a:lnTo>
                  <a:pt x="116577" y="17733"/>
                </a:lnTo>
                <a:lnTo>
                  <a:pt x="124708" y="15632"/>
                </a:lnTo>
                <a:lnTo>
                  <a:pt x="131399" y="14231"/>
                </a:lnTo>
                <a:lnTo>
                  <a:pt x="137128" y="13297"/>
                </a:lnTo>
                <a:lnTo>
                  <a:pt x="142220" y="12675"/>
                </a:lnTo>
                <a:lnTo>
                  <a:pt x="146882" y="12260"/>
                </a:lnTo>
                <a:lnTo>
                  <a:pt x="151262" y="11982"/>
                </a:lnTo>
                <a:lnTo>
                  <a:pt x="155451" y="10528"/>
                </a:lnTo>
                <a:lnTo>
                  <a:pt x="159514" y="828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6572250" y="4583429"/>
            <a:ext cx="148591" cy="11431"/>
          </a:xfrm>
          <a:custGeom>
            <a:avLst/>
            <a:gdLst/>
            <a:ahLst/>
            <a:cxnLst/>
            <a:rect l="0" t="0" r="0" b="0"/>
            <a:pathLst>
              <a:path w="148591" h="11431">
                <a:moveTo>
                  <a:pt x="0" y="0"/>
                </a:moveTo>
                <a:lnTo>
                  <a:pt x="6067" y="6068"/>
                </a:lnTo>
                <a:lnTo>
                  <a:pt x="9125" y="7856"/>
                </a:lnTo>
                <a:lnTo>
                  <a:pt x="12433" y="9047"/>
                </a:lnTo>
                <a:lnTo>
                  <a:pt x="15909" y="9842"/>
                </a:lnTo>
                <a:lnTo>
                  <a:pt x="19495" y="10371"/>
                </a:lnTo>
                <a:lnTo>
                  <a:pt x="23157" y="10724"/>
                </a:lnTo>
                <a:lnTo>
                  <a:pt x="26868" y="10960"/>
                </a:lnTo>
                <a:lnTo>
                  <a:pt x="41150" y="11221"/>
                </a:lnTo>
                <a:lnTo>
                  <a:pt x="148590" y="114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6869430" y="4423409"/>
            <a:ext cx="22861" cy="285751"/>
          </a:xfrm>
          <a:custGeom>
            <a:avLst/>
            <a:gdLst/>
            <a:ahLst/>
            <a:cxnLst/>
            <a:rect l="0" t="0" r="0" b="0"/>
            <a:pathLst>
              <a:path w="22861" h="285751">
                <a:moveTo>
                  <a:pt x="22860" y="0"/>
                </a:moveTo>
                <a:lnTo>
                  <a:pt x="22860" y="43954"/>
                </a:lnTo>
                <a:lnTo>
                  <a:pt x="21590" y="59783"/>
                </a:lnTo>
                <a:lnTo>
                  <a:pt x="19473" y="77956"/>
                </a:lnTo>
                <a:lnTo>
                  <a:pt x="16792" y="97691"/>
                </a:lnTo>
                <a:lnTo>
                  <a:pt x="6951" y="186144"/>
                </a:lnTo>
                <a:lnTo>
                  <a:pt x="4634" y="211726"/>
                </a:lnTo>
                <a:lnTo>
                  <a:pt x="3090" y="232591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6972300" y="4423409"/>
            <a:ext cx="34291" cy="285751"/>
          </a:xfrm>
          <a:custGeom>
            <a:avLst/>
            <a:gdLst/>
            <a:ahLst/>
            <a:cxnLst/>
            <a:rect l="0" t="0" r="0" b="0"/>
            <a:pathLst>
              <a:path w="34291" h="285751">
                <a:moveTo>
                  <a:pt x="34290" y="0"/>
                </a:moveTo>
                <a:lnTo>
                  <a:pt x="34290" y="37886"/>
                </a:lnTo>
                <a:lnTo>
                  <a:pt x="33020" y="49388"/>
                </a:lnTo>
                <a:lnTo>
                  <a:pt x="30903" y="62135"/>
                </a:lnTo>
                <a:lnTo>
                  <a:pt x="28222" y="75714"/>
                </a:lnTo>
                <a:lnTo>
                  <a:pt x="21856" y="104347"/>
                </a:lnTo>
                <a:lnTo>
                  <a:pt x="18381" y="119095"/>
                </a:lnTo>
                <a:lnTo>
                  <a:pt x="14793" y="137817"/>
                </a:lnTo>
                <a:lnTo>
                  <a:pt x="7422" y="182326"/>
                </a:lnTo>
                <a:lnTo>
                  <a:pt x="4948" y="201561"/>
                </a:lnTo>
                <a:lnTo>
                  <a:pt x="3299" y="218194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7077744" y="4434839"/>
            <a:ext cx="156789" cy="262840"/>
          </a:xfrm>
          <a:custGeom>
            <a:avLst/>
            <a:gdLst/>
            <a:ahLst/>
            <a:cxnLst/>
            <a:rect l="0" t="0" r="0" b="0"/>
            <a:pathLst>
              <a:path w="156789" h="262840">
                <a:moveTo>
                  <a:pt x="54575" y="11430"/>
                </a:moveTo>
                <a:lnTo>
                  <a:pt x="48508" y="17498"/>
                </a:lnTo>
                <a:lnTo>
                  <a:pt x="46720" y="20556"/>
                </a:lnTo>
                <a:lnTo>
                  <a:pt x="44734" y="27340"/>
                </a:lnTo>
                <a:lnTo>
                  <a:pt x="40465" y="34588"/>
                </a:lnTo>
                <a:lnTo>
                  <a:pt x="37548" y="38299"/>
                </a:lnTo>
                <a:lnTo>
                  <a:pt x="35604" y="43312"/>
                </a:lnTo>
                <a:lnTo>
                  <a:pt x="34308" y="49195"/>
                </a:lnTo>
                <a:lnTo>
                  <a:pt x="33444" y="55657"/>
                </a:lnTo>
                <a:lnTo>
                  <a:pt x="30328" y="66315"/>
                </a:lnTo>
                <a:lnTo>
                  <a:pt x="25710" y="79770"/>
                </a:lnTo>
                <a:lnTo>
                  <a:pt x="15076" y="109113"/>
                </a:lnTo>
                <a:lnTo>
                  <a:pt x="6117" y="134855"/>
                </a:lnTo>
                <a:lnTo>
                  <a:pt x="3220" y="145784"/>
                </a:lnTo>
                <a:lnTo>
                  <a:pt x="1289" y="155609"/>
                </a:lnTo>
                <a:lnTo>
                  <a:pt x="0" y="164700"/>
                </a:lnTo>
                <a:lnTo>
                  <a:pt x="412" y="174570"/>
                </a:lnTo>
                <a:lnTo>
                  <a:pt x="1957" y="184960"/>
                </a:lnTo>
                <a:lnTo>
                  <a:pt x="4256" y="195697"/>
                </a:lnTo>
                <a:lnTo>
                  <a:pt x="5789" y="204125"/>
                </a:lnTo>
                <a:lnTo>
                  <a:pt x="6811" y="211013"/>
                </a:lnTo>
                <a:lnTo>
                  <a:pt x="7493" y="216876"/>
                </a:lnTo>
                <a:lnTo>
                  <a:pt x="9217" y="223324"/>
                </a:lnTo>
                <a:lnTo>
                  <a:pt x="11637" y="230163"/>
                </a:lnTo>
                <a:lnTo>
                  <a:pt x="14519" y="237262"/>
                </a:lnTo>
                <a:lnTo>
                  <a:pt x="17712" y="241995"/>
                </a:lnTo>
                <a:lnTo>
                  <a:pt x="21109" y="245150"/>
                </a:lnTo>
                <a:lnTo>
                  <a:pt x="24645" y="247254"/>
                </a:lnTo>
                <a:lnTo>
                  <a:pt x="28272" y="249926"/>
                </a:lnTo>
                <a:lnTo>
                  <a:pt x="31960" y="252977"/>
                </a:lnTo>
                <a:lnTo>
                  <a:pt x="35689" y="256282"/>
                </a:lnTo>
                <a:lnTo>
                  <a:pt x="39444" y="258485"/>
                </a:lnTo>
                <a:lnTo>
                  <a:pt x="43218" y="259953"/>
                </a:lnTo>
                <a:lnTo>
                  <a:pt x="47004" y="260932"/>
                </a:lnTo>
                <a:lnTo>
                  <a:pt x="50798" y="261585"/>
                </a:lnTo>
                <a:lnTo>
                  <a:pt x="54597" y="262020"/>
                </a:lnTo>
                <a:lnTo>
                  <a:pt x="63752" y="262718"/>
                </a:lnTo>
                <a:lnTo>
                  <a:pt x="77474" y="262839"/>
                </a:lnTo>
                <a:lnTo>
                  <a:pt x="83811" y="261587"/>
                </a:lnTo>
                <a:lnTo>
                  <a:pt x="90576" y="259481"/>
                </a:lnTo>
                <a:lnTo>
                  <a:pt x="97625" y="256808"/>
                </a:lnTo>
                <a:lnTo>
                  <a:pt x="103596" y="253755"/>
                </a:lnTo>
                <a:lnTo>
                  <a:pt x="108846" y="250450"/>
                </a:lnTo>
                <a:lnTo>
                  <a:pt x="113615" y="246977"/>
                </a:lnTo>
                <a:lnTo>
                  <a:pt x="116796" y="243392"/>
                </a:lnTo>
                <a:lnTo>
                  <a:pt x="118916" y="239731"/>
                </a:lnTo>
                <a:lnTo>
                  <a:pt x="120329" y="236021"/>
                </a:lnTo>
                <a:lnTo>
                  <a:pt x="122541" y="233547"/>
                </a:lnTo>
                <a:lnTo>
                  <a:pt x="125286" y="231899"/>
                </a:lnTo>
                <a:lnTo>
                  <a:pt x="128386" y="230799"/>
                </a:lnTo>
                <a:lnTo>
                  <a:pt x="131722" y="226256"/>
                </a:lnTo>
                <a:lnTo>
                  <a:pt x="135217" y="219418"/>
                </a:lnTo>
                <a:lnTo>
                  <a:pt x="138817" y="211049"/>
                </a:lnTo>
                <a:lnTo>
                  <a:pt x="142486" y="200389"/>
                </a:lnTo>
                <a:lnTo>
                  <a:pt x="146202" y="188203"/>
                </a:lnTo>
                <a:lnTo>
                  <a:pt x="149950" y="174999"/>
                </a:lnTo>
                <a:lnTo>
                  <a:pt x="152449" y="163656"/>
                </a:lnTo>
                <a:lnTo>
                  <a:pt x="154114" y="153554"/>
                </a:lnTo>
                <a:lnTo>
                  <a:pt x="155225" y="144280"/>
                </a:lnTo>
                <a:lnTo>
                  <a:pt x="155965" y="134287"/>
                </a:lnTo>
                <a:lnTo>
                  <a:pt x="156458" y="123815"/>
                </a:lnTo>
                <a:lnTo>
                  <a:pt x="156788" y="113023"/>
                </a:lnTo>
                <a:lnTo>
                  <a:pt x="155737" y="102019"/>
                </a:lnTo>
                <a:lnTo>
                  <a:pt x="153766" y="90873"/>
                </a:lnTo>
                <a:lnTo>
                  <a:pt x="151182" y="79632"/>
                </a:lnTo>
                <a:lnTo>
                  <a:pt x="148190" y="69598"/>
                </a:lnTo>
                <a:lnTo>
                  <a:pt x="144925" y="60369"/>
                </a:lnTo>
                <a:lnTo>
                  <a:pt x="141478" y="51676"/>
                </a:lnTo>
                <a:lnTo>
                  <a:pt x="136641" y="43341"/>
                </a:lnTo>
                <a:lnTo>
                  <a:pt x="130876" y="35244"/>
                </a:lnTo>
                <a:lnTo>
                  <a:pt x="124493" y="27306"/>
                </a:lnTo>
                <a:lnTo>
                  <a:pt x="118967" y="22014"/>
                </a:lnTo>
                <a:lnTo>
                  <a:pt x="114013" y="18486"/>
                </a:lnTo>
                <a:lnTo>
                  <a:pt x="109441" y="16135"/>
                </a:lnTo>
                <a:lnTo>
                  <a:pt x="105122" y="14566"/>
                </a:lnTo>
                <a:lnTo>
                  <a:pt x="100974" y="13521"/>
                </a:lnTo>
                <a:lnTo>
                  <a:pt x="96937" y="12824"/>
                </a:lnTo>
                <a:lnTo>
                  <a:pt x="92977" y="11090"/>
                </a:lnTo>
                <a:lnTo>
                  <a:pt x="89066" y="8663"/>
                </a:lnTo>
                <a:lnTo>
                  <a:pt x="85190" y="5776"/>
                </a:lnTo>
                <a:lnTo>
                  <a:pt x="81335" y="3850"/>
                </a:lnTo>
                <a:lnTo>
                  <a:pt x="77495" y="2567"/>
                </a:lnTo>
                <a:lnTo>
                  <a:pt x="73665" y="1712"/>
                </a:lnTo>
                <a:lnTo>
                  <a:pt x="68572" y="1141"/>
                </a:lnTo>
                <a:lnTo>
                  <a:pt x="62637" y="761"/>
                </a:lnTo>
                <a:lnTo>
                  <a:pt x="50538" y="338"/>
                </a:lnTo>
                <a:lnTo>
                  <a:pt x="317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5429250" y="4937759"/>
            <a:ext cx="34291" cy="285751"/>
          </a:xfrm>
          <a:custGeom>
            <a:avLst/>
            <a:gdLst/>
            <a:ahLst/>
            <a:cxnLst/>
            <a:rect l="0" t="0" r="0" b="0"/>
            <a:pathLst>
              <a:path w="34291" h="285751">
                <a:moveTo>
                  <a:pt x="0" y="0"/>
                </a:moveTo>
                <a:lnTo>
                  <a:pt x="6067" y="12136"/>
                </a:lnTo>
                <a:lnTo>
                  <a:pt x="9125" y="19521"/>
                </a:lnTo>
                <a:lnTo>
                  <a:pt x="12433" y="28254"/>
                </a:lnTo>
                <a:lnTo>
                  <a:pt x="15908" y="37886"/>
                </a:lnTo>
                <a:lnTo>
                  <a:pt x="18226" y="50657"/>
                </a:lnTo>
                <a:lnTo>
                  <a:pt x="19770" y="65522"/>
                </a:lnTo>
                <a:lnTo>
                  <a:pt x="20800" y="81781"/>
                </a:lnTo>
                <a:lnTo>
                  <a:pt x="22757" y="96431"/>
                </a:lnTo>
                <a:lnTo>
                  <a:pt x="25331" y="110008"/>
                </a:lnTo>
                <a:lnTo>
                  <a:pt x="28317" y="122869"/>
                </a:lnTo>
                <a:lnTo>
                  <a:pt x="30308" y="142873"/>
                </a:lnTo>
                <a:lnTo>
                  <a:pt x="31635" y="167639"/>
                </a:lnTo>
                <a:lnTo>
                  <a:pt x="33940" y="249547"/>
                </a:lnTo>
                <a:lnTo>
                  <a:pt x="34290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5520690" y="4937759"/>
            <a:ext cx="11431" cy="251461"/>
          </a:xfrm>
          <a:custGeom>
            <a:avLst/>
            <a:gdLst/>
            <a:ahLst/>
            <a:cxnLst/>
            <a:rect l="0" t="0" r="0" b="0"/>
            <a:pathLst>
              <a:path w="11431" h="251461">
                <a:moveTo>
                  <a:pt x="0" y="0"/>
                </a:moveTo>
                <a:lnTo>
                  <a:pt x="0" y="167708"/>
                </a:lnTo>
                <a:lnTo>
                  <a:pt x="11430" y="2514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5623559" y="4960619"/>
            <a:ext cx="113595" cy="228486"/>
          </a:xfrm>
          <a:custGeom>
            <a:avLst/>
            <a:gdLst/>
            <a:ahLst/>
            <a:cxnLst/>
            <a:rect l="0" t="0" r="0" b="0"/>
            <a:pathLst>
              <a:path w="113595" h="228486">
                <a:moveTo>
                  <a:pt x="0" y="11431"/>
                </a:moveTo>
                <a:lnTo>
                  <a:pt x="0" y="135284"/>
                </a:lnTo>
                <a:lnTo>
                  <a:pt x="1270" y="152419"/>
                </a:lnTo>
                <a:lnTo>
                  <a:pt x="3387" y="168923"/>
                </a:lnTo>
                <a:lnTo>
                  <a:pt x="6068" y="185006"/>
                </a:lnTo>
                <a:lnTo>
                  <a:pt x="9125" y="196997"/>
                </a:lnTo>
                <a:lnTo>
                  <a:pt x="12434" y="206262"/>
                </a:lnTo>
                <a:lnTo>
                  <a:pt x="15909" y="213708"/>
                </a:lnTo>
                <a:lnTo>
                  <a:pt x="19496" y="218672"/>
                </a:lnTo>
                <a:lnTo>
                  <a:pt x="23158" y="221982"/>
                </a:lnTo>
                <a:lnTo>
                  <a:pt x="32091" y="227293"/>
                </a:lnTo>
                <a:lnTo>
                  <a:pt x="34094" y="227729"/>
                </a:lnTo>
                <a:lnTo>
                  <a:pt x="36700" y="228019"/>
                </a:lnTo>
                <a:lnTo>
                  <a:pt x="39706" y="228213"/>
                </a:lnTo>
                <a:lnTo>
                  <a:pt x="42981" y="228342"/>
                </a:lnTo>
                <a:lnTo>
                  <a:pt x="50006" y="228485"/>
                </a:lnTo>
                <a:lnTo>
                  <a:pt x="52388" y="227254"/>
                </a:lnTo>
                <a:lnTo>
                  <a:pt x="53975" y="225163"/>
                </a:lnTo>
                <a:lnTo>
                  <a:pt x="55034" y="222499"/>
                </a:lnTo>
                <a:lnTo>
                  <a:pt x="57010" y="220723"/>
                </a:lnTo>
                <a:lnTo>
                  <a:pt x="59596" y="219538"/>
                </a:lnTo>
                <a:lnTo>
                  <a:pt x="62591" y="218749"/>
                </a:lnTo>
                <a:lnTo>
                  <a:pt x="67128" y="214413"/>
                </a:lnTo>
                <a:lnTo>
                  <a:pt x="72692" y="207712"/>
                </a:lnTo>
                <a:lnTo>
                  <a:pt x="78941" y="199435"/>
                </a:lnTo>
                <a:lnTo>
                  <a:pt x="84378" y="190107"/>
                </a:lnTo>
                <a:lnTo>
                  <a:pt x="89272" y="180078"/>
                </a:lnTo>
                <a:lnTo>
                  <a:pt x="93805" y="169582"/>
                </a:lnTo>
                <a:lnTo>
                  <a:pt x="98097" y="161315"/>
                </a:lnTo>
                <a:lnTo>
                  <a:pt x="102228" y="154533"/>
                </a:lnTo>
                <a:lnTo>
                  <a:pt x="106252" y="148742"/>
                </a:lnTo>
                <a:lnTo>
                  <a:pt x="108935" y="139802"/>
                </a:lnTo>
                <a:lnTo>
                  <a:pt x="110723" y="128761"/>
                </a:lnTo>
                <a:lnTo>
                  <a:pt x="111916" y="116321"/>
                </a:lnTo>
                <a:lnTo>
                  <a:pt x="112711" y="104217"/>
                </a:lnTo>
                <a:lnTo>
                  <a:pt x="113241" y="92339"/>
                </a:lnTo>
                <a:lnTo>
                  <a:pt x="113594" y="80609"/>
                </a:lnTo>
                <a:lnTo>
                  <a:pt x="112559" y="71519"/>
                </a:lnTo>
                <a:lnTo>
                  <a:pt x="110600" y="64190"/>
                </a:lnTo>
                <a:lnTo>
                  <a:pt x="108023" y="58033"/>
                </a:lnTo>
                <a:lnTo>
                  <a:pt x="106305" y="52659"/>
                </a:lnTo>
                <a:lnTo>
                  <a:pt x="105161" y="47806"/>
                </a:lnTo>
                <a:lnTo>
                  <a:pt x="104397" y="43301"/>
                </a:lnTo>
                <a:lnTo>
                  <a:pt x="102618" y="39027"/>
                </a:lnTo>
                <a:lnTo>
                  <a:pt x="100162" y="34909"/>
                </a:lnTo>
                <a:lnTo>
                  <a:pt x="97255" y="30892"/>
                </a:lnTo>
                <a:lnTo>
                  <a:pt x="94047" y="26945"/>
                </a:lnTo>
                <a:lnTo>
                  <a:pt x="90638" y="23043"/>
                </a:lnTo>
                <a:lnTo>
                  <a:pt x="87096" y="19173"/>
                </a:lnTo>
                <a:lnTo>
                  <a:pt x="82194" y="16592"/>
                </a:lnTo>
                <a:lnTo>
                  <a:pt x="76386" y="14871"/>
                </a:lnTo>
                <a:lnTo>
                  <a:pt x="69974" y="13725"/>
                </a:lnTo>
                <a:lnTo>
                  <a:pt x="64430" y="11690"/>
                </a:lnTo>
                <a:lnTo>
                  <a:pt x="59463" y="9063"/>
                </a:lnTo>
                <a:lnTo>
                  <a:pt x="54883" y="6042"/>
                </a:lnTo>
                <a:lnTo>
                  <a:pt x="50558" y="4029"/>
                </a:lnTo>
                <a:lnTo>
                  <a:pt x="46406" y="2686"/>
                </a:lnTo>
                <a:lnTo>
                  <a:pt x="42367" y="1791"/>
                </a:lnTo>
                <a:lnTo>
                  <a:pt x="38405" y="1194"/>
                </a:lnTo>
                <a:lnTo>
                  <a:pt x="34494" y="796"/>
                </a:lnTo>
                <a:lnTo>
                  <a:pt x="228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5806440" y="4926329"/>
            <a:ext cx="148590" cy="331472"/>
          </a:xfrm>
          <a:custGeom>
            <a:avLst/>
            <a:gdLst/>
            <a:ahLst/>
            <a:cxnLst/>
            <a:rect l="0" t="0" r="0" b="0"/>
            <a:pathLst>
              <a:path w="148590" h="331472">
                <a:moveTo>
                  <a:pt x="148589" y="0"/>
                </a:moveTo>
                <a:lnTo>
                  <a:pt x="148589" y="26869"/>
                </a:lnTo>
                <a:lnTo>
                  <a:pt x="147320" y="30613"/>
                </a:lnTo>
                <a:lnTo>
                  <a:pt x="145203" y="34379"/>
                </a:lnTo>
                <a:lnTo>
                  <a:pt x="142522" y="38159"/>
                </a:lnTo>
                <a:lnTo>
                  <a:pt x="140734" y="43220"/>
                </a:lnTo>
                <a:lnTo>
                  <a:pt x="139543" y="49133"/>
                </a:lnTo>
                <a:lnTo>
                  <a:pt x="138748" y="55616"/>
                </a:lnTo>
                <a:lnTo>
                  <a:pt x="135679" y="65017"/>
                </a:lnTo>
                <a:lnTo>
                  <a:pt x="131092" y="76365"/>
                </a:lnTo>
                <a:lnTo>
                  <a:pt x="120493" y="99980"/>
                </a:lnTo>
                <a:lnTo>
                  <a:pt x="111549" y="118943"/>
                </a:lnTo>
                <a:lnTo>
                  <a:pt x="34627" y="273624"/>
                </a:lnTo>
                <a:lnTo>
                  <a:pt x="29434" y="282747"/>
                </a:lnTo>
                <a:lnTo>
                  <a:pt x="24703" y="290098"/>
                </a:lnTo>
                <a:lnTo>
                  <a:pt x="20278" y="296269"/>
                </a:lnTo>
                <a:lnTo>
                  <a:pt x="17329" y="301653"/>
                </a:lnTo>
                <a:lnTo>
                  <a:pt x="14052" y="311021"/>
                </a:lnTo>
                <a:lnTo>
                  <a:pt x="11907" y="315298"/>
                </a:lnTo>
                <a:lnTo>
                  <a:pt x="9208" y="319419"/>
                </a:lnTo>
                <a:lnTo>
                  <a:pt x="0" y="33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5977890" y="5006540"/>
            <a:ext cx="320040" cy="239830"/>
          </a:xfrm>
          <a:custGeom>
            <a:avLst/>
            <a:gdLst/>
            <a:ahLst/>
            <a:cxnLst/>
            <a:rect l="0" t="0" r="0" b="0"/>
            <a:pathLst>
              <a:path w="320040" h="239830">
                <a:moveTo>
                  <a:pt x="0" y="56949"/>
                </a:moveTo>
                <a:lnTo>
                  <a:pt x="12135" y="44814"/>
                </a:lnTo>
                <a:lnTo>
                  <a:pt x="15710" y="39969"/>
                </a:lnTo>
                <a:lnTo>
                  <a:pt x="18093" y="35469"/>
                </a:lnTo>
                <a:lnTo>
                  <a:pt x="19682" y="31199"/>
                </a:lnTo>
                <a:lnTo>
                  <a:pt x="23282" y="27083"/>
                </a:lnTo>
                <a:lnTo>
                  <a:pt x="28221" y="23068"/>
                </a:lnTo>
                <a:lnTo>
                  <a:pt x="34054" y="19122"/>
                </a:lnTo>
                <a:lnTo>
                  <a:pt x="40482" y="15221"/>
                </a:lnTo>
                <a:lnTo>
                  <a:pt x="47308" y="11351"/>
                </a:lnTo>
                <a:lnTo>
                  <a:pt x="54399" y="7500"/>
                </a:lnTo>
                <a:lnTo>
                  <a:pt x="60396" y="4933"/>
                </a:lnTo>
                <a:lnTo>
                  <a:pt x="65663" y="3222"/>
                </a:lnTo>
                <a:lnTo>
                  <a:pt x="70446" y="2081"/>
                </a:lnTo>
                <a:lnTo>
                  <a:pt x="76174" y="1320"/>
                </a:lnTo>
                <a:lnTo>
                  <a:pt x="82532" y="814"/>
                </a:lnTo>
                <a:lnTo>
                  <a:pt x="89311" y="475"/>
                </a:lnTo>
                <a:lnTo>
                  <a:pt x="103617" y="100"/>
                </a:lnTo>
                <a:lnTo>
                  <a:pt x="110988" y="0"/>
                </a:lnTo>
                <a:lnTo>
                  <a:pt x="117172" y="1203"/>
                </a:lnTo>
                <a:lnTo>
                  <a:pt x="122564" y="3275"/>
                </a:lnTo>
                <a:lnTo>
                  <a:pt x="131942" y="7694"/>
                </a:lnTo>
                <a:lnTo>
                  <a:pt x="140344" y="9658"/>
                </a:lnTo>
                <a:lnTo>
                  <a:pt x="143093" y="11452"/>
                </a:lnTo>
                <a:lnTo>
                  <a:pt x="144925" y="13918"/>
                </a:lnTo>
                <a:lnTo>
                  <a:pt x="146146" y="16832"/>
                </a:lnTo>
                <a:lnTo>
                  <a:pt x="150890" y="23456"/>
                </a:lnTo>
                <a:lnTo>
                  <a:pt x="153934" y="27000"/>
                </a:lnTo>
                <a:lnTo>
                  <a:pt x="155962" y="30633"/>
                </a:lnTo>
                <a:lnTo>
                  <a:pt x="158216" y="38057"/>
                </a:lnTo>
                <a:lnTo>
                  <a:pt x="157547" y="43084"/>
                </a:lnTo>
                <a:lnTo>
                  <a:pt x="155832" y="48976"/>
                </a:lnTo>
                <a:lnTo>
                  <a:pt x="153417" y="55444"/>
                </a:lnTo>
                <a:lnTo>
                  <a:pt x="143952" y="82750"/>
                </a:lnTo>
                <a:lnTo>
                  <a:pt x="140418" y="90660"/>
                </a:lnTo>
                <a:lnTo>
                  <a:pt x="136792" y="97203"/>
                </a:lnTo>
                <a:lnTo>
                  <a:pt x="133104" y="102835"/>
                </a:lnTo>
                <a:lnTo>
                  <a:pt x="126836" y="110400"/>
                </a:lnTo>
                <a:lnTo>
                  <a:pt x="118847" y="119253"/>
                </a:lnTo>
                <a:lnTo>
                  <a:pt x="96174" y="143143"/>
                </a:lnTo>
                <a:lnTo>
                  <a:pt x="90786" y="148702"/>
                </a:lnTo>
                <a:lnTo>
                  <a:pt x="85923" y="154948"/>
                </a:lnTo>
                <a:lnTo>
                  <a:pt x="81413" y="161652"/>
                </a:lnTo>
                <a:lnTo>
                  <a:pt x="77134" y="168661"/>
                </a:lnTo>
                <a:lnTo>
                  <a:pt x="73013" y="174604"/>
                </a:lnTo>
                <a:lnTo>
                  <a:pt x="68995" y="179836"/>
                </a:lnTo>
                <a:lnTo>
                  <a:pt x="65046" y="184594"/>
                </a:lnTo>
                <a:lnTo>
                  <a:pt x="61144" y="189035"/>
                </a:lnTo>
                <a:lnTo>
                  <a:pt x="57273" y="193267"/>
                </a:lnTo>
                <a:lnTo>
                  <a:pt x="49584" y="201355"/>
                </a:lnTo>
                <a:lnTo>
                  <a:pt x="41934" y="209183"/>
                </a:lnTo>
                <a:lnTo>
                  <a:pt x="36845" y="213048"/>
                </a:lnTo>
                <a:lnTo>
                  <a:pt x="30914" y="216895"/>
                </a:lnTo>
                <a:lnTo>
                  <a:pt x="15278" y="226127"/>
                </a:lnTo>
                <a:lnTo>
                  <a:pt x="9754" y="230776"/>
                </a:lnTo>
                <a:lnTo>
                  <a:pt x="6502" y="233794"/>
                </a:lnTo>
                <a:lnTo>
                  <a:pt x="5604" y="235806"/>
                </a:lnTo>
                <a:lnTo>
                  <a:pt x="6276" y="237147"/>
                </a:lnTo>
                <a:lnTo>
                  <a:pt x="10412" y="239299"/>
                </a:lnTo>
                <a:lnTo>
                  <a:pt x="20353" y="239725"/>
                </a:lnTo>
                <a:lnTo>
                  <a:pt x="27249" y="239783"/>
                </a:lnTo>
                <a:lnTo>
                  <a:pt x="34676" y="238528"/>
                </a:lnTo>
                <a:lnTo>
                  <a:pt x="44707" y="236422"/>
                </a:lnTo>
                <a:lnTo>
                  <a:pt x="56474" y="233748"/>
                </a:lnTo>
                <a:lnTo>
                  <a:pt x="66859" y="231965"/>
                </a:lnTo>
                <a:lnTo>
                  <a:pt x="76323" y="230777"/>
                </a:lnTo>
                <a:lnTo>
                  <a:pt x="85172" y="229984"/>
                </a:lnTo>
                <a:lnTo>
                  <a:pt x="94881" y="228186"/>
                </a:lnTo>
                <a:lnTo>
                  <a:pt x="105164" y="225717"/>
                </a:lnTo>
                <a:lnTo>
                  <a:pt x="115829" y="222801"/>
                </a:lnTo>
                <a:lnTo>
                  <a:pt x="128019" y="220857"/>
                </a:lnTo>
                <a:lnTo>
                  <a:pt x="141226" y="219561"/>
                </a:lnTo>
                <a:lnTo>
                  <a:pt x="155111" y="218698"/>
                </a:lnTo>
                <a:lnTo>
                  <a:pt x="190857" y="217738"/>
                </a:lnTo>
                <a:lnTo>
                  <a:pt x="211058" y="217482"/>
                </a:lnTo>
                <a:lnTo>
                  <a:pt x="227065" y="218581"/>
                </a:lnTo>
                <a:lnTo>
                  <a:pt x="240277" y="220584"/>
                </a:lnTo>
                <a:lnTo>
                  <a:pt x="251625" y="223189"/>
                </a:lnTo>
                <a:lnTo>
                  <a:pt x="261729" y="226196"/>
                </a:lnTo>
                <a:lnTo>
                  <a:pt x="271006" y="229471"/>
                </a:lnTo>
                <a:lnTo>
                  <a:pt x="279731" y="232923"/>
                </a:lnTo>
                <a:lnTo>
                  <a:pt x="286817" y="235225"/>
                </a:lnTo>
                <a:lnTo>
                  <a:pt x="292811" y="236760"/>
                </a:lnTo>
                <a:lnTo>
                  <a:pt x="303928" y="238920"/>
                </a:lnTo>
                <a:lnTo>
                  <a:pt x="320039" y="2398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6320789" y="5017769"/>
            <a:ext cx="148591" cy="1"/>
          </a:xfrm>
          <a:custGeom>
            <a:avLst/>
            <a:gdLst/>
            <a:ahLst/>
            <a:cxnLst/>
            <a:rect l="0" t="0" r="0" b="0"/>
            <a:pathLst>
              <a:path w="148591" h="1">
                <a:moveTo>
                  <a:pt x="0" y="0"/>
                </a:move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6286500" y="5109209"/>
            <a:ext cx="125730" cy="34292"/>
          </a:xfrm>
          <a:custGeom>
            <a:avLst/>
            <a:gdLst/>
            <a:ahLst/>
            <a:cxnLst/>
            <a:rect l="0" t="0" r="0" b="0"/>
            <a:pathLst>
              <a:path w="125730" h="34292">
                <a:moveTo>
                  <a:pt x="0" y="0"/>
                </a:moveTo>
                <a:lnTo>
                  <a:pt x="12136" y="12136"/>
                </a:lnTo>
                <a:lnTo>
                  <a:pt x="16980" y="15711"/>
                </a:lnTo>
                <a:lnTo>
                  <a:pt x="21480" y="18094"/>
                </a:lnTo>
                <a:lnTo>
                  <a:pt x="25750" y="19682"/>
                </a:lnTo>
                <a:lnTo>
                  <a:pt x="33676" y="22012"/>
                </a:lnTo>
                <a:lnTo>
                  <a:pt x="56031" y="27987"/>
                </a:lnTo>
                <a:lnTo>
                  <a:pt x="65294" y="30088"/>
                </a:lnTo>
                <a:lnTo>
                  <a:pt x="72739" y="31489"/>
                </a:lnTo>
                <a:lnTo>
                  <a:pt x="78972" y="32422"/>
                </a:lnTo>
                <a:lnTo>
                  <a:pt x="84398" y="33045"/>
                </a:lnTo>
                <a:lnTo>
                  <a:pt x="89285" y="33460"/>
                </a:lnTo>
                <a:lnTo>
                  <a:pt x="93814" y="33737"/>
                </a:lnTo>
                <a:lnTo>
                  <a:pt x="102231" y="34044"/>
                </a:lnTo>
                <a:lnTo>
                  <a:pt x="113981" y="34258"/>
                </a:lnTo>
                <a:lnTo>
                  <a:pt x="125729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6606540" y="4858401"/>
            <a:ext cx="308251" cy="325528"/>
          </a:xfrm>
          <a:custGeom>
            <a:avLst/>
            <a:gdLst/>
            <a:ahLst/>
            <a:cxnLst/>
            <a:rect l="0" t="0" r="0" b="0"/>
            <a:pathLst>
              <a:path w="308251" h="325528">
                <a:moveTo>
                  <a:pt x="102869" y="33638"/>
                </a:moveTo>
                <a:lnTo>
                  <a:pt x="150597" y="17730"/>
                </a:lnTo>
                <a:lnTo>
                  <a:pt x="162628" y="14142"/>
                </a:lnTo>
                <a:lnTo>
                  <a:pt x="189542" y="6770"/>
                </a:lnTo>
                <a:lnTo>
                  <a:pt x="202561" y="4296"/>
                </a:lnTo>
                <a:lnTo>
                  <a:pt x="215051" y="2647"/>
                </a:lnTo>
                <a:lnTo>
                  <a:pt x="227187" y="1548"/>
                </a:lnTo>
                <a:lnTo>
                  <a:pt x="240358" y="814"/>
                </a:lnTo>
                <a:lnTo>
                  <a:pt x="268539" y="0"/>
                </a:lnTo>
                <a:lnTo>
                  <a:pt x="279355" y="1053"/>
                </a:lnTo>
                <a:lnTo>
                  <a:pt x="287837" y="3025"/>
                </a:lnTo>
                <a:lnTo>
                  <a:pt x="307393" y="10325"/>
                </a:lnTo>
                <a:lnTo>
                  <a:pt x="307799" y="11746"/>
                </a:lnTo>
                <a:lnTo>
                  <a:pt x="308250" y="16712"/>
                </a:lnTo>
                <a:lnTo>
                  <a:pt x="307100" y="18544"/>
                </a:lnTo>
                <a:lnTo>
                  <a:pt x="305062" y="19765"/>
                </a:lnTo>
                <a:lnTo>
                  <a:pt x="302435" y="20580"/>
                </a:lnTo>
                <a:lnTo>
                  <a:pt x="291793" y="22392"/>
                </a:lnTo>
                <a:lnTo>
                  <a:pt x="256262" y="27794"/>
                </a:lnTo>
                <a:lnTo>
                  <a:pt x="240691" y="31012"/>
                </a:lnTo>
                <a:lnTo>
                  <a:pt x="227771" y="34427"/>
                </a:lnTo>
                <a:lnTo>
                  <a:pt x="216617" y="37974"/>
                </a:lnTo>
                <a:lnTo>
                  <a:pt x="205371" y="40339"/>
                </a:lnTo>
                <a:lnTo>
                  <a:pt x="194064" y="41915"/>
                </a:lnTo>
                <a:lnTo>
                  <a:pt x="173881" y="43667"/>
                </a:lnTo>
                <a:lnTo>
                  <a:pt x="160677" y="44446"/>
                </a:lnTo>
                <a:lnTo>
                  <a:pt x="154108" y="43383"/>
                </a:lnTo>
                <a:lnTo>
                  <a:pt x="147188" y="41405"/>
                </a:lnTo>
                <a:lnTo>
                  <a:pt x="140035" y="38816"/>
                </a:lnTo>
                <a:lnTo>
                  <a:pt x="133996" y="37090"/>
                </a:lnTo>
                <a:lnTo>
                  <a:pt x="128700" y="35940"/>
                </a:lnTo>
                <a:lnTo>
                  <a:pt x="119430" y="34661"/>
                </a:lnTo>
                <a:lnTo>
                  <a:pt x="111077" y="34093"/>
                </a:lnTo>
                <a:lnTo>
                  <a:pt x="99744" y="33840"/>
                </a:lnTo>
                <a:lnTo>
                  <a:pt x="61482" y="33650"/>
                </a:lnTo>
                <a:lnTo>
                  <a:pt x="58768" y="34916"/>
                </a:lnTo>
                <a:lnTo>
                  <a:pt x="52365" y="39710"/>
                </a:lnTo>
                <a:lnTo>
                  <a:pt x="50150" y="42766"/>
                </a:lnTo>
                <a:lnTo>
                  <a:pt x="47689" y="49549"/>
                </a:lnTo>
                <a:lnTo>
                  <a:pt x="45762" y="51865"/>
                </a:lnTo>
                <a:lnTo>
                  <a:pt x="43208" y="53410"/>
                </a:lnTo>
                <a:lnTo>
                  <a:pt x="40235" y="54439"/>
                </a:lnTo>
                <a:lnTo>
                  <a:pt x="38253" y="56395"/>
                </a:lnTo>
                <a:lnTo>
                  <a:pt x="36932" y="58970"/>
                </a:lnTo>
                <a:lnTo>
                  <a:pt x="36051" y="61956"/>
                </a:lnTo>
                <a:lnTo>
                  <a:pt x="31686" y="68661"/>
                </a:lnTo>
                <a:lnTo>
                  <a:pt x="28744" y="72227"/>
                </a:lnTo>
                <a:lnTo>
                  <a:pt x="26783" y="75874"/>
                </a:lnTo>
                <a:lnTo>
                  <a:pt x="24603" y="83313"/>
                </a:lnTo>
                <a:lnTo>
                  <a:pt x="23635" y="90853"/>
                </a:lnTo>
                <a:lnTo>
                  <a:pt x="23377" y="94642"/>
                </a:lnTo>
                <a:lnTo>
                  <a:pt x="21934" y="100977"/>
                </a:lnTo>
                <a:lnTo>
                  <a:pt x="19702" y="109011"/>
                </a:lnTo>
                <a:lnTo>
                  <a:pt x="16945" y="118177"/>
                </a:lnTo>
                <a:lnTo>
                  <a:pt x="15106" y="125557"/>
                </a:lnTo>
                <a:lnTo>
                  <a:pt x="13881" y="131748"/>
                </a:lnTo>
                <a:lnTo>
                  <a:pt x="13064" y="137145"/>
                </a:lnTo>
                <a:lnTo>
                  <a:pt x="13789" y="142013"/>
                </a:lnTo>
                <a:lnTo>
                  <a:pt x="15543" y="146528"/>
                </a:lnTo>
                <a:lnTo>
                  <a:pt x="17982" y="150808"/>
                </a:lnTo>
                <a:lnTo>
                  <a:pt x="20877" y="153662"/>
                </a:lnTo>
                <a:lnTo>
                  <a:pt x="24078" y="155564"/>
                </a:lnTo>
                <a:lnTo>
                  <a:pt x="31021" y="157678"/>
                </a:lnTo>
                <a:lnTo>
                  <a:pt x="38340" y="158617"/>
                </a:lnTo>
                <a:lnTo>
                  <a:pt x="45826" y="159034"/>
                </a:lnTo>
                <a:lnTo>
                  <a:pt x="53387" y="159220"/>
                </a:lnTo>
                <a:lnTo>
                  <a:pt x="60981" y="159302"/>
                </a:lnTo>
                <a:lnTo>
                  <a:pt x="66053" y="158054"/>
                </a:lnTo>
                <a:lnTo>
                  <a:pt x="71976" y="155953"/>
                </a:lnTo>
                <a:lnTo>
                  <a:pt x="78464" y="153281"/>
                </a:lnTo>
                <a:lnTo>
                  <a:pt x="84059" y="151500"/>
                </a:lnTo>
                <a:lnTo>
                  <a:pt x="93663" y="149521"/>
                </a:lnTo>
                <a:lnTo>
                  <a:pt x="99272" y="148994"/>
                </a:lnTo>
                <a:lnTo>
                  <a:pt x="105551" y="148642"/>
                </a:lnTo>
                <a:lnTo>
                  <a:pt x="112277" y="148408"/>
                </a:lnTo>
                <a:lnTo>
                  <a:pt x="139947" y="148077"/>
                </a:lnTo>
                <a:lnTo>
                  <a:pt x="172275" y="147979"/>
                </a:lnTo>
                <a:lnTo>
                  <a:pt x="180890" y="149236"/>
                </a:lnTo>
                <a:lnTo>
                  <a:pt x="187903" y="151343"/>
                </a:lnTo>
                <a:lnTo>
                  <a:pt x="193848" y="154019"/>
                </a:lnTo>
                <a:lnTo>
                  <a:pt x="199082" y="157072"/>
                </a:lnTo>
                <a:lnTo>
                  <a:pt x="208284" y="163851"/>
                </a:lnTo>
                <a:lnTo>
                  <a:pt x="216607" y="167711"/>
                </a:lnTo>
                <a:lnTo>
                  <a:pt x="220605" y="168740"/>
                </a:lnTo>
                <a:lnTo>
                  <a:pt x="224539" y="171966"/>
                </a:lnTo>
                <a:lnTo>
                  <a:pt x="228433" y="176657"/>
                </a:lnTo>
                <a:lnTo>
                  <a:pt x="232299" y="182324"/>
                </a:lnTo>
                <a:lnTo>
                  <a:pt x="236594" y="192008"/>
                </a:lnTo>
                <a:lnTo>
                  <a:pt x="238502" y="200545"/>
                </a:lnTo>
                <a:lnTo>
                  <a:pt x="239351" y="208572"/>
                </a:lnTo>
                <a:lnTo>
                  <a:pt x="239728" y="216374"/>
                </a:lnTo>
                <a:lnTo>
                  <a:pt x="239828" y="220232"/>
                </a:lnTo>
                <a:lnTo>
                  <a:pt x="238626" y="224074"/>
                </a:lnTo>
                <a:lnTo>
                  <a:pt x="233902" y="231730"/>
                </a:lnTo>
                <a:lnTo>
                  <a:pt x="227569" y="239366"/>
                </a:lnTo>
                <a:lnTo>
                  <a:pt x="220522" y="246993"/>
                </a:lnTo>
                <a:lnTo>
                  <a:pt x="209414" y="258427"/>
                </a:lnTo>
                <a:lnTo>
                  <a:pt x="190482" y="277478"/>
                </a:lnTo>
                <a:lnTo>
                  <a:pt x="184138" y="281288"/>
                </a:lnTo>
                <a:lnTo>
                  <a:pt x="176098" y="285099"/>
                </a:lnTo>
                <a:lnTo>
                  <a:pt x="166929" y="288908"/>
                </a:lnTo>
                <a:lnTo>
                  <a:pt x="157006" y="292718"/>
                </a:lnTo>
                <a:lnTo>
                  <a:pt x="135820" y="300339"/>
                </a:lnTo>
                <a:lnTo>
                  <a:pt x="123567" y="304148"/>
                </a:lnTo>
                <a:lnTo>
                  <a:pt x="96405" y="311769"/>
                </a:lnTo>
                <a:lnTo>
                  <a:pt x="85860" y="314309"/>
                </a:lnTo>
                <a:lnTo>
                  <a:pt x="77560" y="316002"/>
                </a:lnTo>
                <a:lnTo>
                  <a:pt x="70757" y="317131"/>
                </a:lnTo>
                <a:lnTo>
                  <a:pt x="63681" y="319153"/>
                </a:lnTo>
                <a:lnTo>
                  <a:pt x="56424" y="321771"/>
                </a:lnTo>
                <a:lnTo>
                  <a:pt x="49045" y="324787"/>
                </a:lnTo>
                <a:lnTo>
                  <a:pt x="42857" y="325527"/>
                </a:lnTo>
                <a:lnTo>
                  <a:pt x="37462" y="324751"/>
                </a:lnTo>
                <a:lnTo>
                  <a:pt x="32595" y="322964"/>
                </a:lnTo>
                <a:lnTo>
                  <a:pt x="26810" y="321772"/>
                </a:lnTo>
                <a:lnTo>
                  <a:pt x="20413" y="320978"/>
                </a:lnTo>
                <a:lnTo>
                  <a:pt x="13608" y="320448"/>
                </a:lnTo>
                <a:lnTo>
                  <a:pt x="9072" y="318825"/>
                </a:lnTo>
                <a:lnTo>
                  <a:pt x="6048" y="316473"/>
                </a:lnTo>
                <a:lnTo>
                  <a:pt x="0" y="3079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6949624" y="4846319"/>
            <a:ext cx="222351" cy="296508"/>
          </a:xfrm>
          <a:custGeom>
            <a:avLst/>
            <a:gdLst/>
            <a:ahLst/>
            <a:cxnLst/>
            <a:rect l="0" t="0" r="0" b="0"/>
            <a:pathLst>
              <a:path w="222351" h="296508">
                <a:moveTo>
                  <a:pt x="56966" y="0"/>
                </a:moveTo>
                <a:lnTo>
                  <a:pt x="69101" y="6068"/>
                </a:lnTo>
                <a:lnTo>
                  <a:pt x="75216" y="6586"/>
                </a:lnTo>
                <a:lnTo>
                  <a:pt x="81832" y="5661"/>
                </a:lnTo>
                <a:lnTo>
                  <a:pt x="88784" y="3774"/>
                </a:lnTo>
                <a:lnTo>
                  <a:pt x="94688" y="2516"/>
                </a:lnTo>
                <a:lnTo>
                  <a:pt x="99893" y="1678"/>
                </a:lnTo>
                <a:lnTo>
                  <a:pt x="104635" y="1118"/>
                </a:lnTo>
                <a:lnTo>
                  <a:pt x="109065" y="746"/>
                </a:lnTo>
                <a:lnTo>
                  <a:pt x="113288" y="497"/>
                </a:lnTo>
                <a:lnTo>
                  <a:pt x="117374" y="332"/>
                </a:lnTo>
                <a:lnTo>
                  <a:pt x="187808" y="2"/>
                </a:lnTo>
                <a:lnTo>
                  <a:pt x="167060" y="0"/>
                </a:lnTo>
                <a:lnTo>
                  <a:pt x="162112" y="1270"/>
                </a:lnTo>
                <a:lnTo>
                  <a:pt x="156274" y="3387"/>
                </a:lnTo>
                <a:lnTo>
                  <a:pt x="149841" y="6068"/>
                </a:lnTo>
                <a:lnTo>
                  <a:pt x="139202" y="7856"/>
                </a:lnTo>
                <a:lnTo>
                  <a:pt x="125761" y="9047"/>
                </a:lnTo>
                <a:lnTo>
                  <a:pt x="110448" y="9841"/>
                </a:lnTo>
                <a:lnTo>
                  <a:pt x="79889" y="10724"/>
                </a:lnTo>
                <a:lnTo>
                  <a:pt x="31014" y="11291"/>
                </a:lnTo>
                <a:lnTo>
                  <a:pt x="24424" y="12607"/>
                </a:lnTo>
                <a:lnTo>
                  <a:pt x="20031" y="14755"/>
                </a:lnTo>
                <a:lnTo>
                  <a:pt x="17103" y="17457"/>
                </a:lnTo>
                <a:lnTo>
                  <a:pt x="13881" y="19258"/>
                </a:lnTo>
                <a:lnTo>
                  <a:pt x="10462" y="20459"/>
                </a:lnTo>
                <a:lnTo>
                  <a:pt x="1919" y="22386"/>
                </a:lnTo>
                <a:lnTo>
                  <a:pt x="1218" y="23814"/>
                </a:lnTo>
                <a:lnTo>
                  <a:pt x="438" y="28788"/>
                </a:lnTo>
                <a:lnTo>
                  <a:pt x="230" y="33162"/>
                </a:lnTo>
                <a:lnTo>
                  <a:pt x="0" y="44796"/>
                </a:lnTo>
                <a:lnTo>
                  <a:pt x="1209" y="52724"/>
                </a:lnTo>
                <a:lnTo>
                  <a:pt x="3284" y="61819"/>
                </a:lnTo>
                <a:lnTo>
                  <a:pt x="5938" y="71693"/>
                </a:lnTo>
                <a:lnTo>
                  <a:pt x="7707" y="84626"/>
                </a:lnTo>
                <a:lnTo>
                  <a:pt x="8886" y="99597"/>
                </a:lnTo>
                <a:lnTo>
                  <a:pt x="10197" y="129355"/>
                </a:lnTo>
                <a:lnTo>
                  <a:pt x="10779" y="151048"/>
                </a:lnTo>
                <a:lnTo>
                  <a:pt x="12205" y="157849"/>
                </a:lnTo>
                <a:lnTo>
                  <a:pt x="14426" y="162383"/>
                </a:lnTo>
                <a:lnTo>
                  <a:pt x="21046" y="169659"/>
                </a:lnTo>
                <a:lnTo>
                  <a:pt x="22859" y="170256"/>
                </a:lnTo>
                <a:lnTo>
                  <a:pt x="28260" y="170920"/>
                </a:lnTo>
                <a:lnTo>
                  <a:pt x="32374" y="171293"/>
                </a:lnTo>
                <a:lnTo>
                  <a:pt x="36722" y="167994"/>
                </a:lnTo>
                <a:lnTo>
                  <a:pt x="39660" y="165336"/>
                </a:lnTo>
                <a:lnTo>
                  <a:pt x="44159" y="162294"/>
                </a:lnTo>
                <a:lnTo>
                  <a:pt x="49698" y="158996"/>
                </a:lnTo>
                <a:lnTo>
                  <a:pt x="55930" y="155528"/>
                </a:lnTo>
                <a:lnTo>
                  <a:pt x="65165" y="151945"/>
                </a:lnTo>
                <a:lnTo>
                  <a:pt x="76402" y="148287"/>
                </a:lnTo>
                <a:lnTo>
                  <a:pt x="88973" y="144578"/>
                </a:lnTo>
                <a:lnTo>
                  <a:pt x="99893" y="142105"/>
                </a:lnTo>
                <a:lnTo>
                  <a:pt x="109715" y="140457"/>
                </a:lnTo>
                <a:lnTo>
                  <a:pt x="118801" y="139358"/>
                </a:lnTo>
                <a:lnTo>
                  <a:pt x="129939" y="138626"/>
                </a:lnTo>
                <a:lnTo>
                  <a:pt x="142445" y="138137"/>
                </a:lnTo>
                <a:lnTo>
                  <a:pt x="180812" y="137353"/>
                </a:lnTo>
                <a:lnTo>
                  <a:pt x="186520" y="138559"/>
                </a:lnTo>
                <a:lnTo>
                  <a:pt x="191595" y="140633"/>
                </a:lnTo>
                <a:lnTo>
                  <a:pt x="202798" y="147019"/>
                </a:lnTo>
                <a:lnTo>
                  <a:pt x="207717" y="154665"/>
                </a:lnTo>
                <a:lnTo>
                  <a:pt x="210807" y="160260"/>
                </a:lnTo>
                <a:lnTo>
                  <a:pt x="214137" y="165260"/>
                </a:lnTo>
                <a:lnTo>
                  <a:pt x="217626" y="169863"/>
                </a:lnTo>
                <a:lnTo>
                  <a:pt x="221223" y="174202"/>
                </a:lnTo>
                <a:lnTo>
                  <a:pt x="222350" y="179635"/>
                </a:lnTo>
                <a:lnTo>
                  <a:pt x="221832" y="185797"/>
                </a:lnTo>
                <a:lnTo>
                  <a:pt x="220216" y="192445"/>
                </a:lnTo>
                <a:lnTo>
                  <a:pt x="217869" y="199417"/>
                </a:lnTo>
                <a:lnTo>
                  <a:pt x="215035" y="206605"/>
                </a:lnTo>
                <a:lnTo>
                  <a:pt x="211875" y="213936"/>
                </a:lnTo>
                <a:lnTo>
                  <a:pt x="204978" y="228856"/>
                </a:lnTo>
                <a:lnTo>
                  <a:pt x="201360" y="236391"/>
                </a:lnTo>
                <a:lnTo>
                  <a:pt x="197679" y="242684"/>
                </a:lnTo>
                <a:lnTo>
                  <a:pt x="193954" y="248150"/>
                </a:lnTo>
                <a:lnTo>
                  <a:pt x="190201" y="253063"/>
                </a:lnTo>
                <a:lnTo>
                  <a:pt x="185159" y="257609"/>
                </a:lnTo>
                <a:lnTo>
                  <a:pt x="179258" y="261909"/>
                </a:lnTo>
                <a:lnTo>
                  <a:pt x="172784" y="266046"/>
                </a:lnTo>
                <a:lnTo>
                  <a:pt x="164658" y="270074"/>
                </a:lnTo>
                <a:lnTo>
                  <a:pt x="155431" y="274030"/>
                </a:lnTo>
                <a:lnTo>
                  <a:pt x="145469" y="277937"/>
                </a:lnTo>
                <a:lnTo>
                  <a:pt x="136288" y="281811"/>
                </a:lnTo>
                <a:lnTo>
                  <a:pt x="119314" y="289503"/>
                </a:lnTo>
                <a:lnTo>
                  <a:pt x="111231" y="292062"/>
                </a:lnTo>
                <a:lnTo>
                  <a:pt x="103302" y="293768"/>
                </a:lnTo>
                <a:lnTo>
                  <a:pt x="95476" y="294906"/>
                </a:lnTo>
                <a:lnTo>
                  <a:pt x="87720" y="295664"/>
                </a:lnTo>
                <a:lnTo>
                  <a:pt x="80008" y="296169"/>
                </a:lnTo>
                <a:lnTo>
                  <a:pt x="72328" y="296507"/>
                </a:lnTo>
                <a:lnTo>
                  <a:pt x="64667" y="295461"/>
                </a:lnTo>
                <a:lnTo>
                  <a:pt x="57020" y="293494"/>
                </a:lnTo>
                <a:lnTo>
                  <a:pt x="49382" y="290913"/>
                </a:lnTo>
                <a:lnTo>
                  <a:pt x="43020" y="289192"/>
                </a:lnTo>
                <a:lnTo>
                  <a:pt x="37509" y="288045"/>
                </a:lnTo>
                <a:lnTo>
                  <a:pt x="32564" y="287280"/>
                </a:lnTo>
                <a:lnTo>
                  <a:pt x="27998" y="286770"/>
                </a:lnTo>
                <a:lnTo>
                  <a:pt x="23683" y="286430"/>
                </a:lnTo>
                <a:lnTo>
                  <a:pt x="11245" y="2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192</Words>
  <Application>Microsoft Office PowerPoint</Application>
  <PresentationFormat>On-screen Show (4:3)</PresentationFormat>
  <Paragraphs>27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Isosceles Triangle Theorems</vt:lpstr>
      <vt:lpstr>What is an isosceles triangle?</vt:lpstr>
      <vt:lpstr>Examining the parts of an isosceles triangle</vt:lpstr>
      <vt:lpstr>The Isosceles Triangle Theorem</vt:lpstr>
      <vt:lpstr>Corollaries 1 and 2</vt:lpstr>
      <vt:lpstr>Corollary 3</vt:lpstr>
      <vt:lpstr>Converse of the Isosceles Triangle Thereom</vt:lpstr>
      <vt:lpstr>Corollary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Isosceles Triangle Theorems</dc:title>
  <dc:creator>Ameena</dc:creator>
  <cp:lastModifiedBy>Ameena</cp:lastModifiedBy>
  <cp:revision>3</cp:revision>
  <dcterms:created xsi:type="dcterms:W3CDTF">2008-04-16T14:59:47Z</dcterms:created>
  <dcterms:modified xsi:type="dcterms:W3CDTF">2008-04-16T16:32:37Z</dcterms:modified>
</cp:coreProperties>
</file>